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3E53-FCA8-48EE-876A-9684FB2F0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7F666-9FFF-CC78-229C-1DDFA8605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AADC9-3B08-348B-82E9-EE8AC875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03C4-D967-416E-97D0-B53BD1235891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511A-58A3-70EF-785E-F58A4D30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BFBD5-43D3-EC66-997B-5E382A78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75C3-5906-4C12-B44C-703B04FAD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71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9653-D5A6-E5D6-845D-BE0D321A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6D31B-94AF-84A8-94A4-F4A64ECAA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A6D1C-B2F5-A4B7-8713-F082F3E9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03C4-D967-416E-97D0-B53BD1235891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246DA-9646-E26A-89CD-3E77AA2B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7AE5D-80AE-9758-8826-0E002914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75C3-5906-4C12-B44C-703B04FAD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44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FB16A6-30A2-49ED-412E-095BC4E7B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BFCA6-3CA2-2092-2A5E-92E12A98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B47A-F349-299A-2110-85CAA63D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03C4-D967-416E-97D0-B53BD1235891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88460-0D6B-6578-437A-7CAC5030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D9294-EF4F-3397-32B3-C8827162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75C3-5906-4C12-B44C-703B04FAD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67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BCA5-814C-3438-F7EB-85D4DD57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4A27-6B01-2895-19DE-ED73D7B29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BAD51-69E2-931E-F2FE-726136C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03C4-D967-416E-97D0-B53BD1235891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2C39D-2DB5-CF85-17F6-36A58BFE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FF2C0-7A31-7D17-2929-5CC4A38A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75C3-5906-4C12-B44C-703B04FAD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3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3E62-95D6-E82A-ABB7-31C39C3C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B8333-0575-74A9-25EB-76A24ACA6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AA5CD-28F0-A1CD-98DE-25E38831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03C4-D967-416E-97D0-B53BD1235891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1A212-54EC-AE93-0533-8E6134A2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E7B38-1AEE-625F-4929-6E327078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75C3-5906-4C12-B44C-703B04FAD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75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E77B-9296-0382-D8ED-2D4092AE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F0EC6-06E1-9A48-FF5A-8857E45AA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7E933-8AA9-59B8-6A24-E49E89891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DCF2D-6F36-0434-EE34-754A364D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03C4-D967-416E-97D0-B53BD1235891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8DCDE-F764-1803-0DEB-5300D9B2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22638-C11C-64AF-E85D-D8891D7B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75C3-5906-4C12-B44C-703B04FAD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3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5E3F-0455-9E21-4CAF-F82F5E55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64F54-4F54-D85D-0F01-AD8613BD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451E8-DDBC-795D-494B-81FF030C3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17EC7-E655-9808-E7E4-E1AF5E830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209E3-C312-EC11-B81B-BF0FF4275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3020F6-399C-1BD2-E2EF-806DEE30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03C4-D967-416E-97D0-B53BD1235891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9A3E2-CC25-91CE-591C-8C4A058D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B458F-7676-9F75-D207-0E1698C2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75C3-5906-4C12-B44C-703B04FAD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30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4538-5895-B99F-D10F-8CC784BB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0E169-610A-AAEF-C756-1D93E7AA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03C4-D967-416E-97D0-B53BD1235891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9C517-1433-D657-F688-A15C1B08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B949C-5BD1-085B-6929-C3464A3E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75C3-5906-4C12-B44C-703B04FAD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42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7BDD7-EA85-68C4-D105-E001C34A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03C4-D967-416E-97D0-B53BD1235891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3BC4D-0E7E-9869-1602-6176BF81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BE663-93A7-5225-57A5-9701CA5B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75C3-5906-4C12-B44C-703B04FAD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7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61A6-39AB-EBDD-E87C-99DE169F9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9DAC-0655-B74D-6566-609ACEADE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9F3EC-A648-57F1-81F4-E4BDB0F20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F72BB-C700-C3E3-C301-8FC23131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03C4-D967-416E-97D0-B53BD1235891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BDD04-D1C8-9617-9367-B88B33DF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5029B-1BB0-8648-213D-EB5200FF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75C3-5906-4C12-B44C-703B04FAD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23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CE8B-E558-21C8-7B31-3BCB3D9B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A69B2-20F8-D714-DC6E-3B2A44151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5D22B-45D5-33EE-DEC8-8AAF919D8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3EE7D-49FF-7544-F4C1-AE7BCBAA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03C4-D967-416E-97D0-B53BD1235891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BD894-6923-58D4-3DC5-6D779200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3E888-EB2A-25E0-26E2-8C93DE77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75C3-5906-4C12-B44C-703B04FAD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18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FD152-5B90-28BF-BB2D-86091B33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C00F8-1BA5-A1BF-E546-3F8838C7B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7F401-06D9-5BAB-83CE-32C19797E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E03C4-D967-416E-97D0-B53BD1235891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D7E22-2FDA-75A7-E2A5-62C82A5B8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8829-C2B0-5B3F-AB36-B7A48F3F7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175C3-5906-4C12-B44C-703B04FAD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61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36F7-3CD9-2DCF-13E6-BD64321E3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36133" y="452438"/>
            <a:ext cx="9144000" cy="66410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DATA SOURCES AND TABLE:</a:t>
            </a:r>
            <a:endParaRPr lang="en-IN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05A7-AE08-FE72-A363-CF5DB83F6F6E}"/>
              </a:ext>
            </a:extLst>
          </p:cNvPr>
          <p:cNvSpPr txBox="1"/>
          <p:nvPr/>
        </p:nvSpPr>
        <p:spPr>
          <a:xfrm>
            <a:off x="584200" y="1608666"/>
            <a:ext cx="11023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Customer Journey Table: </a:t>
            </a:r>
            <a:r>
              <a:rPr lang="en-US" dirty="0"/>
              <a:t>Track customer movements through the website to analyze the conversion funnel.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Engagement Data Table:  </a:t>
            </a:r>
            <a:r>
              <a:rPr lang="en-US" dirty="0"/>
              <a:t>Measures engagement with different types of content.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Customer Reviews Table: </a:t>
            </a:r>
            <a:r>
              <a:rPr lang="en-US" dirty="0"/>
              <a:t>Analyze customer feedback to identify common themes and sentiments.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Customer Table: </a:t>
            </a:r>
            <a:r>
              <a:rPr lang="en-US" dirty="0"/>
              <a:t>Provide additional information about customers.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Geography Table: </a:t>
            </a:r>
            <a:r>
              <a:rPr lang="en-US" dirty="0"/>
              <a:t>Provide additional geographic information about customers.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Products Table: </a:t>
            </a:r>
            <a:r>
              <a:rPr lang="en-US" dirty="0"/>
              <a:t>Provide additional information about products.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80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60B40F-776C-1DBF-6CAC-ED82F458C199}"/>
              </a:ext>
            </a:extLst>
          </p:cNvPr>
          <p:cNvSpPr txBox="1"/>
          <p:nvPr/>
        </p:nvSpPr>
        <p:spPr>
          <a:xfrm>
            <a:off x="491067" y="237067"/>
            <a:ext cx="1043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DATA CLEANING AND TRANSFORMATION:</a:t>
            </a:r>
            <a:endParaRPr lang="en-IN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7BACA2-18FD-EA67-DBDA-94DA31C209FF}"/>
              </a:ext>
            </a:extLst>
          </p:cNvPr>
          <p:cNvSpPr txBox="1"/>
          <p:nvPr/>
        </p:nvSpPr>
        <p:spPr>
          <a:xfrm>
            <a:off x="795867" y="1473200"/>
            <a:ext cx="10134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 Cleaning and Transformation : Using SSMS (SQL SERVER) to clean the data</a:t>
            </a:r>
          </a:p>
          <a:p>
            <a:r>
              <a:rPr lang="en-US" dirty="0"/>
              <a:t>                                                                    (CTE, SUBQUERIES, CASE Statement).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Sentiment Analysis : Using Python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 Modelling and Visualization : Using Power BI (Power Query)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08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122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DATA SOURCES AND TABLE: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PRANJALI KANUNGO</dc:creator>
  <cp:lastModifiedBy>PRANJALI KANUNGO</cp:lastModifiedBy>
  <cp:revision>1</cp:revision>
  <dcterms:created xsi:type="dcterms:W3CDTF">2025-02-11T06:57:02Z</dcterms:created>
  <dcterms:modified xsi:type="dcterms:W3CDTF">2025-02-11T07:00:08Z</dcterms:modified>
</cp:coreProperties>
</file>