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1" name="Google Shape;141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3" name="Google Shape;143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ELRONI ÄPP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EGERT TOOMING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KRISTJAN PŠENNÕI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HELENA PUUNURM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3.1 TÖÖPLAAN</a:t>
            </a:r>
            <a:endParaRPr sz="2400"/>
          </a:p>
        </p:txBody>
      </p:sp>
      <p:pic>
        <p:nvPicPr>
          <p:cNvPr id="291" name="Google Shape;29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432" y="2709770"/>
            <a:ext cx="8849960" cy="236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3.2 PÄEVIK</a:t>
            </a:r>
            <a:endParaRPr sz="2400"/>
          </a:p>
        </p:txBody>
      </p:sp>
      <p:pic>
        <p:nvPicPr>
          <p:cNvPr id="297" name="Google Shape;29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542" y="2249488"/>
            <a:ext cx="6549741" cy="354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4023159" y="2659755"/>
            <a:ext cx="4095605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TÄNAN KUULAMAST!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SISSEJUHATUS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Rakenduse eesmärgiks on </a:t>
            </a:r>
            <a:r>
              <a:rPr b="1" lang="en-US"/>
              <a:t>Elron</a:t>
            </a:r>
            <a:r>
              <a:rPr lang="en-US"/>
              <a:t> rongi aegade vaatamine mobiiltelefonist, et muuta inimese elu lihtsamaks ja mugavamaks.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Rakendust saab esialgu kasutada ainult android operatsioonisüsteemi peal.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1 RAKENDUSE PLANEERIMINE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1.1 Kirjeldus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Elroni äpis on võimalik vaadata rongiaegu, lisada lemmikuid teekondasid ning näha ajalugu.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Äpis on ka võimalik vahetada teemasid tumedaks või heledaks.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1.2 KASUTUSJUHTUMITE SKEEM</a:t>
            </a:r>
            <a:endParaRPr sz="2400"/>
          </a:p>
        </p:txBody>
      </p:sp>
      <p:pic>
        <p:nvPicPr>
          <p:cNvPr id="253" name="Google Shape;2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253" y="1655853"/>
            <a:ext cx="8940300" cy="4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1.3 PROTOTÜÜP</a:t>
            </a:r>
            <a:endParaRPr sz="2400"/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87" y="1681075"/>
            <a:ext cx="9351050" cy="48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2 TEGEVUSDIAGRAMMID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143012" y="195646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2.1 Sätete muutmine</a:t>
            </a:r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38" y="2708825"/>
            <a:ext cx="10887724" cy="18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2.2 INFO SISESTAMINE</a:t>
            </a:r>
            <a:endParaRPr sz="2400"/>
          </a:p>
        </p:txBody>
      </p:sp>
      <p:pic>
        <p:nvPicPr>
          <p:cNvPr id="272" name="Google Shape;27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485" y="2324077"/>
            <a:ext cx="7725853" cy="342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141400" y="5360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2.3 Eelmiste marsruutide vaatamine</a:t>
            </a:r>
            <a:endParaRPr sz="2400"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00" y="1898337"/>
            <a:ext cx="11017400" cy="30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3 </a:t>
            </a:r>
            <a:r>
              <a:rPr lang="en-US"/>
              <a:t>RAKENDUSE KAVANDAMINE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3.1 Tööplaan</a:t>
            </a:r>
            <a:endParaRPr/>
          </a:p>
        </p:txBody>
      </p:sp>
      <p:pic>
        <p:nvPicPr>
          <p:cNvPr id="285" name="Google Shape;2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1" y="2895473"/>
            <a:ext cx="5724109" cy="315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