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BA2F-A6E3-4293-9C84-8FCB75749CA6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C65A-17D2-4E14-A4DA-04CD12372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93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BA2F-A6E3-4293-9C84-8FCB75749CA6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C65A-17D2-4E14-A4DA-04CD12372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92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BA2F-A6E3-4293-9C84-8FCB75749CA6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C65A-17D2-4E14-A4DA-04CD12372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18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BA2F-A6E3-4293-9C84-8FCB75749CA6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C65A-17D2-4E14-A4DA-04CD12372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85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BA2F-A6E3-4293-9C84-8FCB75749CA6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C65A-17D2-4E14-A4DA-04CD12372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21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BA2F-A6E3-4293-9C84-8FCB75749CA6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C65A-17D2-4E14-A4DA-04CD12372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58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BA2F-A6E3-4293-9C84-8FCB75749CA6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C65A-17D2-4E14-A4DA-04CD12372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32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BA2F-A6E3-4293-9C84-8FCB75749CA6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C65A-17D2-4E14-A4DA-04CD12372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92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BA2F-A6E3-4293-9C84-8FCB75749CA6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C65A-17D2-4E14-A4DA-04CD12372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03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BA2F-A6E3-4293-9C84-8FCB75749CA6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C65A-17D2-4E14-A4DA-04CD12372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3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BA2F-A6E3-4293-9C84-8FCB75749CA6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C65A-17D2-4E14-A4DA-04CD12372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91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EBA2F-A6E3-4293-9C84-8FCB75749CA6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5C65A-17D2-4E14-A4DA-04CD12372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38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Lecture de données avec </a:t>
            </a:r>
            <a:r>
              <a:rPr lang="fr-FR" dirty="0" err="1" smtClean="0"/>
              <a:t>Spark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Combien de partitions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763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Comment </a:t>
            </a:r>
            <a:r>
              <a:rPr lang="fr-FR" dirty="0" err="1" smtClean="0"/>
              <a:t>Spark</a:t>
            </a:r>
            <a:r>
              <a:rPr lang="fr-FR" dirty="0" smtClean="0"/>
              <a:t> choisit-il le nombre de partition à créer à partir d’une source de données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On ne s’intéresse ici qu’aux sources CSV et Parquet : </a:t>
            </a:r>
          </a:p>
          <a:p>
            <a:pPr lvl="1"/>
            <a:r>
              <a:rPr lang="fr-FR" dirty="0" smtClean="0"/>
              <a:t>Rappel des sources nativement supportées en </a:t>
            </a:r>
            <a:r>
              <a:rPr lang="fr-FR" dirty="0" err="1" smtClean="0"/>
              <a:t>Spark</a:t>
            </a:r>
            <a:r>
              <a:rPr lang="fr-FR" dirty="0" smtClean="0"/>
              <a:t> 2.x : CSV, JSON, Parquet, ORC, fichiers texte, bases SQL et depuis </a:t>
            </a:r>
            <a:r>
              <a:rPr lang="fr-FR" dirty="0" err="1" smtClean="0"/>
              <a:t>Spark</a:t>
            </a:r>
            <a:r>
              <a:rPr lang="fr-FR" dirty="0" smtClean="0"/>
              <a:t> 2.4, </a:t>
            </a:r>
            <a:r>
              <a:rPr lang="fr-FR" dirty="0" err="1" smtClean="0"/>
              <a:t>Avro</a:t>
            </a:r>
            <a:r>
              <a:rPr lang="fr-FR" dirty="0" smtClean="0"/>
              <a:t>.</a:t>
            </a:r>
          </a:p>
          <a:p>
            <a:r>
              <a:rPr lang="fr-FR" dirty="0" smtClean="0"/>
              <a:t>Pourquoi se préoccuper de son nombre de partitions ?</a:t>
            </a:r>
          </a:p>
          <a:p>
            <a:pPr lvl="1"/>
            <a:r>
              <a:rPr lang="fr-FR" dirty="0" smtClean="0"/>
              <a:t>Si nb partitions &lt; nb </a:t>
            </a:r>
            <a:r>
              <a:rPr lang="fr-FR" dirty="0" err="1" smtClean="0"/>
              <a:t>cores</a:t>
            </a:r>
            <a:r>
              <a:rPr lang="fr-FR" dirty="0" smtClean="0"/>
              <a:t> : on ne profite pas pleinement du parallélisme.</a:t>
            </a:r>
          </a:p>
          <a:p>
            <a:pPr lvl="1"/>
            <a:r>
              <a:rPr lang="fr-FR" dirty="0" smtClean="0"/>
              <a:t>Si nb partitions trop élevé (très peu de données par partitions) : driver très sollicité, gestion des partitions génère des coûts de </a:t>
            </a:r>
            <a:r>
              <a:rPr lang="fr-FR" dirty="0" err="1" smtClean="0"/>
              <a:t>scheduling</a:t>
            </a:r>
            <a:r>
              <a:rPr lang="fr-FR" dirty="0" smtClean="0"/>
              <a:t> supplémentaires (</a:t>
            </a:r>
            <a:r>
              <a:rPr lang="fr-FR" dirty="0" err="1" smtClean="0"/>
              <a:t>overhead</a:t>
            </a:r>
            <a:r>
              <a:rPr lang="fr-FR" dirty="0" smtClean="0"/>
              <a:t>).</a:t>
            </a:r>
          </a:p>
          <a:p>
            <a:pPr lvl="1"/>
            <a:r>
              <a:rPr lang="fr-FR" dirty="0" smtClean="0"/>
              <a:t>Si nb partitions &gt; nb </a:t>
            </a:r>
            <a:r>
              <a:rPr lang="fr-FR" dirty="0" err="1" smtClean="0"/>
              <a:t>cores</a:t>
            </a:r>
            <a:r>
              <a:rPr lang="fr-FR" dirty="0" smtClean="0"/>
              <a:t> mais trop faible (partitions énormes) : </a:t>
            </a:r>
          </a:p>
          <a:p>
            <a:pPr lvl="2"/>
            <a:r>
              <a:rPr lang="fr-FR" dirty="0" smtClean="0"/>
              <a:t>La quantité de données à traiter dans une même </a:t>
            </a:r>
            <a:r>
              <a:rPr lang="fr-FR" dirty="0" err="1" smtClean="0"/>
              <a:t>task</a:t>
            </a:r>
            <a:r>
              <a:rPr lang="fr-FR" dirty="0" smtClean="0"/>
              <a:t> peut être très élevée avec risques de mettre la mémoire sous pression.</a:t>
            </a:r>
          </a:p>
          <a:p>
            <a:pPr lvl="2"/>
            <a:r>
              <a:rPr lang="fr-FR" dirty="0" smtClean="0"/>
              <a:t>Parallélisme : risque que tous les </a:t>
            </a:r>
            <a:r>
              <a:rPr lang="fr-FR" dirty="0" err="1" smtClean="0"/>
              <a:t>workers</a:t>
            </a:r>
            <a:r>
              <a:rPr lang="fr-FR" dirty="0" smtClean="0"/>
              <a:t> ne soient pas pleinement utilisés à certains moments.</a:t>
            </a:r>
          </a:p>
          <a:p>
            <a:pPr lvl="2"/>
            <a:r>
              <a:rPr lang="fr-FR" dirty="0" smtClean="0"/>
              <a:t>Data </a:t>
            </a:r>
            <a:r>
              <a:rPr lang="fr-FR" dirty="0" err="1" smtClean="0"/>
              <a:t>locality</a:t>
            </a:r>
            <a:r>
              <a:rPr lang="fr-FR" dirty="0" smtClean="0"/>
              <a:t> : Transfert des blocs long et peut tuer le </a:t>
            </a:r>
            <a:r>
              <a:rPr lang="fr-FR" dirty="0" err="1" smtClean="0"/>
              <a:t>worker</a:t>
            </a:r>
            <a:r>
              <a:rPr lang="fr-FR" dirty="0" smtClean="0"/>
              <a:t> qui demande le bloc. (cf. </a:t>
            </a:r>
            <a:r>
              <a:rPr lang="fr-FR" dirty="0" err="1" smtClean="0"/>
              <a:t>Critéo</a:t>
            </a:r>
            <a:r>
              <a:rPr lang="fr-FR" dirty="0" smtClean="0"/>
              <a:t>).</a:t>
            </a:r>
          </a:p>
          <a:p>
            <a:pPr lvl="2"/>
            <a:r>
              <a:rPr lang="fr-FR" dirty="0" smtClean="0"/>
              <a:t>Remarque : il existe pour l’instant une limite technique à la taille d’une partition : ~2GB.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813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influant sur le futur nombre de partitions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Quand la source correspond à des fichiers, le nombre de partitions créé va dépendre : </a:t>
            </a:r>
          </a:p>
          <a:p>
            <a:pPr lvl="1"/>
            <a:r>
              <a:rPr lang="fr-FR" dirty="0" smtClean="0"/>
              <a:t>De caractères propres à la source sur lesquels on a pas forcément la main ou qu’il est coûteux de modifier : </a:t>
            </a:r>
          </a:p>
          <a:p>
            <a:pPr lvl="2"/>
            <a:r>
              <a:rPr lang="fr-FR" dirty="0" smtClean="0"/>
              <a:t>Via le choix format : le caractère </a:t>
            </a:r>
            <a:r>
              <a:rPr lang="fr-FR" dirty="0" err="1" smtClean="0"/>
              <a:t>splittable</a:t>
            </a:r>
            <a:r>
              <a:rPr lang="fr-FR" dirty="0" smtClean="0"/>
              <a:t> de la source (et pour Parquet : de la taille des </a:t>
            </a:r>
            <a:r>
              <a:rPr lang="fr-FR" dirty="0" err="1" smtClean="0"/>
              <a:t>Row</a:t>
            </a:r>
            <a:r>
              <a:rPr lang="fr-FR" dirty="0" smtClean="0"/>
              <a:t> groups).</a:t>
            </a:r>
          </a:p>
          <a:p>
            <a:pPr lvl="2"/>
            <a:r>
              <a:rPr lang="fr-FR" dirty="0" smtClean="0"/>
              <a:t>Du nombre et de la taille des fichiers.</a:t>
            </a:r>
          </a:p>
          <a:p>
            <a:pPr lvl="1"/>
            <a:r>
              <a:rPr lang="fr-FR" dirty="0" smtClean="0"/>
              <a:t>De paramètres </a:t>
            </a:r>
            <a:r>
              <a:rPr lang="fr-FR" dirty="0" err="1" smtClean="0"/>
              <a:t>Spark</a:t>
            </a:r>
            <a:r>
              <a:rPr lang="fr-FR" dirty="0" smtClean="0"/>
              <a:t> sur lesquels on peut jouer :  </a:t>
            </a:r>
          </a:p>
          <a:p>
            <a:pPr lvl="2"/>
            <a:r>
              <a:rPr lang="fr-FR" dirty="0" err="1" smtClean="0"/>
              <a:t>spark.sql.files.maxPartitionBytes</a:t>
            </a:r>
            <a:r>
              <a:rPr lang="fr-FR" dirty="0" smtClean="0"/>
              <a:t> (par défaut 128x1024x1024 B = 128 </a:t>
            </a:r>
            <a:r>
              <a:rPr lang="fr-FR" dirty="0" err="1" smtClean="0"/>
              <a:t>MiB</a:t>
            </a:r>
            <a:r>
              <a:rPr lang="fr-FR" dirty="0" smtClean="0"/>
              <a:t>).</a:t>
            </a:r>
          </a:p>
          <a:p>
            <a:pPr lvl="2"/>
            <a:r>
              <a:rPr lang="fr-FR" dirty="0" err="1" smtClean="0"/>
              <a:t>spark.sql.files.openCostInBytes</a:t>
            </a:r>
            <a:r>
              <a:rPr lang="fr-FR" dirty="0" smtClean="0"/>
              <a:t> (par défaut 4x1024x1024 B = 4 </a:t>
            </a:r>
            <a:r>
              <a:rPr lang="fr-FR" dirty="0" err="1" smtClean="0"/>
              <a:t>MiB</a:t>
            </a:r>
            <a:r>
              <a:rPr lang="fr-FR" dirty="0" smtClean="0"/>
              <a:t>).</a:t>
            </a:r>
          </a:p>
          <a:p>
            <a:pPr lvl="2"/>
            <a:r>
              <a:rPr lang="fr-FR" dirty="0" err="1" smtClean="0"/>
              <a:t>spark.default.parallelism</a:t>
            </a:r>
            <a:r>
              <a:rPr lang="fr-FR" dirty="0" smtClean="0"/>
              <a:t> égal à max(nb total </a:t>
            </a:r>
            <a:r>
              <a:rPr lang="fr-FR" dirty="0" err="1" smtClean="0"/>
              <a:t>cores</a:t>
            </a:r>
            <a:r>
              <a:rPr lang="fr-FR" dirty="0" smtClean="0"/>
              <a:t>, 2). On ne cherchera à modifier le nombre de </a:t>
            </a:r>
            <a:r>
              <a:rPr lang="fr-FR" dirty="0" err="1" smtClean="0"/>
              <a:t>cores</a:t>
            </a:r>
            <a:r>
              <a:rPr lang="fr-FR" dirty="0" smtClean="0"/>
              <a:t> et non à changer directement ce paramètre.</a:t>
            </a:r>
          </a:p>
          <a:p>
            <a:pPr lvl="2"/>
            <a:r>
              <a:rPr lang="fr-FR" dirty="0" smtClean="0"/>
              <a:t>Remarque : il s’agit bien de </a:t>
            </a:r>
            <a:r>
              <a:rPr lang="fr-FR" dirty="0" err="1" smtClean="0"/>
              <a:t>spark.sql.files</a:t>
            </a:r>
            <a:r>
              <a:rPr lang="fr-FR" dirty="0" smtClean="0"/>
              <a:t> et non de </a:t>
            </a:r>
            <a:r>
              <a:rPr lang="fr-FR" dirty="0" err="1" smtClean="0"/>
              <a:t>spark.files</a:t>
            </a:r>
            <a:r>
              <a:rPr lang="fr-FR" dirty="0" smtClean="0"/>
              <a:t> comme écrit dans la doc.</a:t>
            </a:r>
          </a:p>
          <a:p>
            <a:r>
              <a:rPr lang="fr-FR" dirty="0" smtClean="0"/>
              <a:t>Remarque : la compression (</a:t>
            </a:r>
            <a:r>
              <a:rPr lang="fr-FR" dirty="0" err="1" smtClean="0"/>
              <a:t>gzip</a:t>
            </a:r>
            <a:r>
              <a:rPr lang="fr-FR" dirty="0" smtClean="0"/>
              <a:t>, </a:t>
            </a:r>
            <a:r>
              <a:rPr lang="fr-FR" dirty="0" err="1" smtClean="0"/>
              <a:t>snappy</a:t>
            </a:r>
            <a:r>
              <a:rPr lang="fr-FR" dirty="0" smtClean="0"/>
              <a:t>, etc.) ne va pas jouer sur le nombre mais la taille finale des partitions.</a:t>
            </a:r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02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Spark</a:t>
            </a:r>
            <a:r>
              <a:rPr lang="fr-FR" dirty="0" smtClean="0"/>
              <a:t> va chercher à découper les fichiers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Si </a:t>
            </a:r>
            <a:r>
              <a:rPr lang="fr-FR" dirty="0" err="1" smtClean="0"/>
              <a:t>Spark</a:t>
            </a:r>
            <a:r>
              <a:rPr lang="fr-FR" dirty="0" smtClean="0"/>
              <a:t> considère les fichiers comme </a:t>
            </a:r>
            <a:r>
              <a:rPr lang="fr-FR" dirty="0" err="1" smtClean="0"/>
              <a:t>splittables</a:t>
            </a:r>
            <a:r>
              <a:rPr lang="fr-FR" dirty="0" smtClean="0"/>
              <a:t> (cf. plus loin), </a:t>
            </a:r>
            <a:r>
              <a:rPr lang="fr-FR" dirty="0" smtClean="0"/>
              <a:t>il </a:t>
            </a:r>
            <a:r>
              <a:rPr lang="fr-FR" dirty="0" smtClean="0"/>
              <a:t>va chercher à les fractionner (split). Une partition sera alors créée : </a:t>
            </a:r>
          </a:p>
          <a:p>
            <a:pPr lvl="1"/>
            <a:r>
              <a:rPr lang="fr-FR" dirty="0" smtClean="0"/>
              <a:t>A partir du contenu d’un seul fragment de taille maximale</a:t>
            </a:r>
          </a:p>
          <a:p>
            <a:pPr lvl="1"/>
            <a:r>
              <a:rPr lang="fr-FR" dirty="0" smtClean="0"/>
              <a:t>A partir du contenu  issu du regroupement (avec la même taille maximale) de plusieurs petits fragments</a:t>
            </a:r>
            <a:r>
              <a:rPr lang="fr-FR" dirty="0" smtClean="0"/>
              <a:t>.</a:t>
            </a:r>
          </a:p>
          <a:p>
            <a:r>
              <a:rPr lang="fr-FR" dirty="0" smtClean="0"/>
              <a:t>Ce fractionnement n’est que théorique et ne se base que sur la taille de chaque fichier et d’une taille de split (</a:t>
            </a:r>
            <a:r>
              <a:rPr lang="fr-FR" dirty="0" err="1" smtClean="0"/>
              <a:t>maxSplitSize</a:t>
            </a:r>
            <a:r>
              <a:rPr lang="fr-FR" dirty="0" smtClean="0"/>
              <a:t>). Ex : fichier de 400MiB et </a:t>
            </a:r>
            <a:r>
              <a:rPr lang="fr-FR" dirty="0" err="1" smtClean="0"/>
              <a:t>maxSplitSize</a:t>
            </a:r>
            <a:r>
              <a:rPr lang="fr-FR" dirty="0" smtClean="0"/>
              <a:t> de 128MiB, </a:t>
            </a:r>
            <a:r>
              <a:rPr lang="fr-FR" dirty="0" err="1" smtClean="0"/>
              <a:t>Spark</a:t>
            </a:r>
            <a:r>
              <a:rPr lang="fr-FR" dirty="0" smtClean="0"/>
              <a:t> essayera d’en faire 4 fragments en lisant le fichier du byte 1 à 128M, puis du byte 128M à 256M, etc. si cela est possible (toujours possible avec CSV, pas avec Parquet).</a:t>
            </a:r>
            <a:endParaRPr lang="fr-FR" dirty="0" smtClean="0"/>
          </a:p>
          <a:p>
            <a:r>
              <a:rPr lang="fr-FR" dirty="0" smtClean="0"/>
              <a:t>Grossièrement, cette </a:t>
            </a:r>
            <a:r>
              <a:rPr lang="fr-FR" dirty="0" err="1" smtClean="0"/>
              <a:t>maxSplitSize</a:t>
            </a:r>
            <a:r>
              <a:rPr lang="fr-FR" dirty="0" smtClean="0"/>
              <a:t> (en Bytes) est calculée comme la taille totale des fichiers divisée par le nombre total de </a:t>
            </a:r>
            <a:r>
              <a:rPr lang="fr-FR" dirty="0" err="1" smtClean="0"/>
              <a:t>cores</a:t>
            </a:r>
            <a:r>
              <a:rPr lang="fr-FR" dirty="0"/>
              <a:t> </a:t>
            </a:r>
            <a:r>
              <a:rPr lang="fr-FR" dirty="0" smtClean="0"/>
              <a:t>avec : </a:t>
            </a:r>
          </a:p>
          <a:p>
            <a:pPr lvl="1"/>
            <a:r>
              <a:rPr lang="fr-FR" dirty="0" smtClean="0"/>
              <a:t>Une limite supérieure contrôlée par </a:t>
            </a:r>
            <a:r>
              <a:rPr lang="fr-FR" dirty="0" err="1" smtClean="0"/>
              <a:t>spark.sql.files.maxPartitionBytes</a:t>
            </a:r>
            <a:endParaRPr lang="fr-FR" dirty="0"/>
          </a:p>
          <a:p>
            <a:pPr lvl="1"/>
            <a:r>
              <a:rPr lang="fr-FR" dirty="0" smtClean="0"/>
              <a:t>Une limite inférieure contrôlée par </a:t>
            </a:r>
            <a:r>
              <a:rPr lang="fr-FR" dirty="0" err="1" smtClean="0"/>
              <a:t>spark.sql.files.openCostInBytes</a:t>
            </a:r>
            <a:endParaRPr lang="fr-FR" dirty="0" smtClean="0"/>
          </a:p>
          <a:p>
            <a:r>
              <a:rPr lang="fr-FR" dirty="0" smtClean="0"/>
              <a:t>Comme elle contrôle aussi la taille des regroupements des petits fragments, c’est cette </a:t>
            </a:r>
            <a:r>
              <a:rPr lang="fr-FR" dirty="0" err="1" smtClean="0"/>
              <a:t>maxSplitSize</a:t>
            </a:r>
            <a:r>
              <a:rPr lang="fr-FR" dirty="0" smtClean="0"/>
              <a:t> qui détermine le comportement de notre application face aux petits fichiers.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060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Détermination de la taille maximale d’un fragment de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537559"/>
            <a:ext cx="10515600" cy="3639403"/>
          </a:xfrm>
        </p:spPr>
        <p:txBody>
          <a:bodyPr/>
          <a:lstStyle/>
          <a:p>
            <a:r>
              <a:rPr lang="fr-FR" dirty="0" smtClean="0"/>
              <a:t>La plupart du temps : ③ est bien plus grand que ①et ② et </a:t>
            </a:r>
            <a:r>
              <a:rPr lang="fr-FR" dirty="0" err="1" smtClean="0"/>
              <a:t>maxSplitSize</a:t>
            </a:r>
            <a:r>
              <a:rPr lang="fr-FR" dirty="0" smtClean="0"/>
              <a:t> sera alors égal à </a:t>
            </a:r>
            <a:r>
              <a:rPr lang="fr-FR" dirty="0" err="1" smtClean="0"/>
              <a:t>spark.sql.files.maxPartitionBytes</a:t>
            </a:r>
            <a:endParaRPr lang="fr-FR" dirty="0" smtClean="0"/>
          </a:p>
          <a:p>
            <a:r>
              <a:rPr lang="fr-FR" dirty="0" smtClean="0"/>
              <a:t>② est là pour les cas où on a très peu de données  : pour éviter d’avoir très peu de données par partition, ② permet ici de fixer une taille minimale à </a:t>
            </a:r>
            <a:r>
              <a:rPr lang="fr-FR" dirty="0" err="1" smtClean="0"/>
              <a:t>maxSplitSize</a:t>
            </a:r>
            <a:r>
              <a:rPr lang="fr-FR" dirty="0" smtClean="0"/>
              <a:t>  et donc à la future partition.</a:t>
            </a:r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838201" y="1826866"/>
                <a:ext cx="10515600" cy="574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𝑚𝑎𝑥𝑆𝑝𝑙𝑖𝑡𝐵𝑦𝑡𝑒𝑠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maxPartitionBytes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openCost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𝑇𝑜𝑡𝐹𝑖𝑙𝑒𝑆𝑖𝑧𝑒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𝑁𝑏𝐹𝑖𝑙𝑒𝑠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𝑜𝑝𝑒𝑛𝐶𝑜𝑠𝑡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𝑑𝑒𝑓𝑎𝑢𝑙𝑡𝑃𝑎𝑟𝑎𝑙𝑙𝑒𝑙𝑖𝑠𝑚</m:t>
                          </m:r>
                        </m:den>
                      </m:f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826866"/>
                <a:ext cx="10515600" cy="5745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4353060" y="164219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①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966101" y="216822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③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384332" y="164219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2427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Nombre de partitions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Dans le cas de fichier dits </a:t>
            </a:r>
            <a:r>
              <a:rPr lang="fr-FR" dirty="0" err="1" smtClean="0"/>
              <a:t>splittables</a:t>
            </a:r>
            <a:r>
              <a:rPr lang="fr-FR" dirty="0" smtClean="0"/>
              <a:t> dont CSV et Parquet font partie, </a:t>
            </a:r>
            <a:r>
              <a:rPr lang="fr-FR" dirty="0" err="1" smtClean="0"/>
              <a:t>Spark</a:t>
            </a:r>
            <a:r>
              <a:rPr lang="fr-FR" dirty="0" smtClean="0"/>
              <a:t> va prendre chaque fichier et voir combien de fragments il peut en faire : </a:t>
            </a:r>
          </a:p>
          <a:p>
            <a:pPr lvl="1"/>
            <a:r>
              <a:rPr lang="fr-FR" dirty="0" smtClean="0"/>
              <a:t>Le nombre total de partitions sera égal au nombre de fragments de taille maximale + le nombre de regroupements fait avec les petits fragments.</a:t>
            </a:r>
          </a:p>
          <a:p>
            <a:pPr lvl="1"/>
            <a:r>
              <a:rPr lang="fr-FR" dirty="0" smtClean="0"/>
              <a:t>Difficile de prévoir comment vont se regrouper les petits fragments → difficile de prévoir avec précision le nombre de partitions.</a:t>
            </a:r>
          </a:p>
          <a:p>
            <a:r>
              <a:rPr lang="fr-FR" dirty="0" err="1" smtClean="0"/>
              <a:t>spark.sql.files.openCostInBytes</a:t>
            </a:r>
            <a:r>
              <a:rPr lang="fr-FR" dirty="0"/>
              <a:t> </a:t>
            </a:r>
            <a:r>
              <a:rPr lang="fr-FR" dirty="0" smtClean="0"/>
              <a:t>influe sur le regroupement des petits fragments : </a:t>
            </a:r>
          </a:p>
          <a:p>
            <a:pPr lvl="1"/>
            <a:r>
              <a:rPr lang="fr-FR" dirty="0"/>
              <a:t>P</a:t>
            </a:r>
            <a:r>
              <a:rPr lang="fr-FR" dirty="0" smtClean="0"/>
              <a:t>lus sa valeur est élevée, moins on a de petit fragment par regroupement.</a:t>
            </a:r>
          </a:p>
          <a:p>
            <a:pPr lvl="1"/>
            <a:r>
              <a:rPr lang="fr-FR" dirty="0" smtClean="0"/>
              <a:t>Permet de répartir les petits fragments et d’éviter que quelques partitions ne concentre beaucoup plus de travail de lecture que les autres (ouvrir un fichier a un coût).</a:t>
            </a:r>
          </a:p>
          <a:p>
            <a:pPr lvl="1"/>
            <a:r>
              <a:rPr lang="fr-FR" dirty="0" smtClean="0"/>
              <a:t>Cas extrême : </a:t>
            </a:r>
            <a:r>
              <a:rPr lang="fr-FR" dirty="0" err="1" smtClean="0"/>
              <a:t>spark.sql.files.openCostInBytes</a:t>
            </a:r>
            <a:r>
              <a:rPr lang="fr-FR" dirty="0" smtClean="0"/>
              <a:t> proche ou supérieur à </a:t>
            </a:r>
            <a:r>
              <a:rPr lang="fr-FR" dirty="0" err="1" smtClean="0"/>
              <a:t>spark.sql.files.maxPartitionBytes</a:t>
            </a:r>
            <a:r>
              <a:rPr lang="fr-FR" dirty="0" smtClean="0"/>
              <a:t> : il n’y a pas de regroupement et le nombre de fragments est égal au nombre de partitions.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1942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Peuplement des partitions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Format CSV : </a:t>
            </a:r>
          </a:p>
          <a:p>
            <a:pPr lvl="1"/>
            <a:r>
              <a:rPr lang="fr-FR" dirty="0" smtClean="0"/>
              <a:t>CSV est « parfaitement </a:t>
            </a:r>
            <a:r>
              <a:rPr lang="fr-FR" dirty="0" err="1" smtClean="0"/>
              <a:t>splittable</a:t>
            </a:r>
            <a:r>
              <a:rPr lang="fr-FR" dirty="0" smtClean="0"/>
              <a:t> » : on peut faire des fragments du nombre d’enregistrement qu’on le souhaite.</a:t>
            </a:r>
          </a:p>
          <a:p>
            <a:pPr lvl="1"/>
            <a:r>
              <a:rPr lang="fr-FR" dirty="0" smtClean="0"/>
              <a:t>Conséquences : les partitions seront de taille très homogène</a:t>
            </a:r>
          </a:p>
          <a:p>
            <a:r>
              <a:rPr lang="fr-FR" dirty="0" smtClean="0"/>
              <a:t>Format Parquet : Eviter d’avoir </a:t>
            </a:r>
            <a:r>
              <a:rPr lang="fr-FR" dirty="0" err="1" smtClean="0"/>
              <a:t>maxSplitSize</a:t>
            </a:r>
            <a:r>
              <a:rPr lang="fr-FR" dirty="0" smtClean="0"/>
              <a:t> inférieur à la taille d’un </a:t>
            </a:r>
            <a:r>
              <a:rPr lang="fr-FR" dirty="0" err="1" smtClean="0"/>
              <a:t>Row</a:t>
            </a:r>
            <a:r>
              <a:rPr lang="fr-FR" dirty="0" smtClean="0"/>
              <a:t> group</a:t>
            </a:r>
          </a:p>
          <a:p>
            <a:pPr lvl="1"/>
            <a:r>
              <a:rPr lang="fr-FR" dirty="0" smtClean="0"/>
              <a:t>Parquet n’est pas parfaitement </a:t>
            </a:r>
            <a:r>
              <a:rPr lang="fr-FR" dirty="0" err="1" smtClean="0"/>
              <a:t>splittable</a:t>
            </a:r>
            <a:r>
              <a:rPr lang="fr-FR" dirty="0" smtClean="0"/>
              <a:t>, on ne peut pas être aussi fin qu’on le souhaite comme avec CSV : on ne peut au maximum décomposer un fichier Parquet qu’en ses différents </a:t>
            </a:r>
            <a:r>
              <a:rPr lang="fr-FR" dirty="0" err="1" smtClean="0"/>
              <a:t>Row</a:t>
            </a:r>
            <a:r>
              <a:rPr lang="fr-FR" dirty="0" smtClean="0"/>
              <a:t> groups</a:t>
            </a:r>
            <a:r>
              <a:rPr lang="fr-FR" dirty="0" smtClean="0"/>
              <a:t>.</a:t>
            </a:r>
            <a:endParaRPr lang="fr-FR" dirty="0" smtClean="0"/>
          </a:p>
          <a:p>
            <a:pPr lvl="1"/>
            <a:r>
              <a:rPr lang="fr-FR" dirty="0" smtClean="0"/>
              <a:t>Conséquences : plus la taille des </a:t>
            </a:r>
            <a:r>
              <a:rPr lang="fr-FR" dirty="0" err="1" smtClean="0"/>
              <a:t>Row</a:t>
            </a:r>
            <a:r>
              <a:rPr lang="fr-FR" dirty="0" smtClean="0"/>
              <a:t> groups est importante par rapport à </a:t>
            </a:r>
            <a:r>
              <a:rPr lang="fr-FR" dirty="0" err="1" smtClean="0"/>
              <a:t>maxSplitSize</a:t>
            </a:r>
            <a:r>
              <a:rPr lang="fr-FR" dirty="0" smtClean="0"/>
              <a:t>, plus on risque d’avoir de nombreuses partitions vides. </a:t>
            </a:r>
          </a:p>
          <a:p>
            <a:pPr lvl="1"/>
            <a:r>
              <a:rPr lang="fr-FR" dirty="0" smtClean="0"/>
              <a:t>Exemple : lecture d’un unique Parquet de 615 </a:t>
            </a:r>
            <a:r>
              <a:rPr lang="fr-FR" dirty="0" err="1" smtClean="0"/>
              <a:t>MiB</a:t>
            </a:r>
            <a:r>
              <a:rPr lang="fr-FR" dirty="0"/>
              <a:t> </a:t>
            </a:r>
            <a:r>
              <a:rPr lang="fr-FR" dirty="0" smtClean="0"/>
              <a:t>écrit avec des </a:t>
            </a:r>
            <a:r>
              <a:rPr lang="fr-FR" dirty="0" err="1" smtClean="0"/>
              <a:t>Row</a:t>
            </a:r>
            <a:r>
              <a:rPr lang="fr-FR" dirty="0" smtClean="0"/>
              <a:t> groups de 128 </a:t>
            </a:r>
            <a:r>
              <a:rPr lang="fr-FR" dirty="0" err="1" smtClean="0"/>
              <a:t>MiB</a:t>
            </a:r>
            <a:r>
              <a:rPr lang="fr-FR" dirty="0" smtClean="0"/>
              <a:t> et un </a:t>
            </a:r>
            <a:r>
              <a:rPr lang="fr-FR" dirty="0" err="1" smtClean="0"/>
              <a:t>maxSplitSize</a:t>
            </a:r>
            <a:r>
              <a:rPr lang="fr-FR" dirty="0" smtClean="0"/>
              <a:t> déterminé à 30MiB : </a:t>
            </a:r>
          </a:p>
          <a:p>
            <a:pPr lvl="2"/>
            <a:r>
              <a:rPr lang="fr-FR" dirty="0" err="1" smtClean="0"/>
              <a:t>Spark</a:t>
            </a:r>
            <a:r>
              <a:rPr lang="fr-FR" dirty="0" smtClean="0"/>
              <a:t> va vouloir fractionner le fichier en 21 fragments qui ici donneront 21 partitions (rien à regrouper)</a:t>
            </a:r>
          </a:p>
          <a:p>
            <a:pPr lvl="2"/>
            <a:r>
              <a:rPr lang="fr-FR" dirty="0" smtClean="0"/>
              <a:t>On a que 5 </a:t>
            </a:r>
            <a:r>
              <a:rPr lang="fr-FR" dirty="0" err="1" smtClean="0"/>
              <a:t>Row</a:t>
            </a:r>
            <a:r>
              <a:rPr lang="fr-FR" dirty="0" smtClean="0"/>
              <a:t> groups (4 de 128 </a:t>
            </a:r>
            <a:r>
              <a:rPr lang="fr-FR" dirty="0" err="1" smtClean="0"/>
              <a:t>MiB</a:t>
            </a:r>
            <a:r>
              <a:rPr lang="fr-FR" dirty="0" smtClean="0"/>
              <a:t> et un de 103 </a:t>
            </a:r>
            <a:r>
              <a:rPr lang="fr-FR" dirty="0" err="1" smtClean="0"/>
              <a:t>MiB</a:t>
            </a:r>
            <a:r>
              <a:rPr lang="fr-FR" dirty="0" smtClean="0"/>
              <a:t>) : la lecture va produire 21 partitions dont 16 seront vides.</a:t>
            </a:r>
          </a:p>
          <a:p>
            <a:pPr lvl="2"/>
            <a:r>
              <a:rPr lang="fr-FR" dirty="0" smtClean="0"/>
              <a:t>Avec un CSV de même taille on aurait obtenu 20 partitions de 30 </a:t>
            </a:r>
            <a:r>
              <a:rPr lang="fr-FR" dirty="0" err="1" smtClean="0"/>
              <a:t>MiB</a:t>
            </a:r>
            <a:r>
              <a:rPr lang="fr-FR" dirty="0" smtClean="0"/>
              <a:t> et une de 15 </a:t>
            </a:r>
            <a:r>
              <a:rPr lang="fr-FR" dirty="0" err="1" smtClean="0"/>
              <a:t>MiB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Globalement : avoir </a:t>
            </a:r>
            <a:r>
              <a:rPr lang="fr-FR" dirty="0" err="1" smtClean="0"/>
              <a:t>spark.sql.files.maxPartitionBytes</a:t>
            </a:r>
            <a:r>
              <a:rPr lang="fr-FR" dirty="0" smtClean="0"/>
              <a:t> égal à la taille des </a:t>
            </a:r>
            <a:r>
              <a:rPr lang="fr-FR" dirty="0" err="1" smtClean="0"/>
              <a:t>Row</a:t>
            </a:r>
            <a:r>
              <a:rPr lang="fr-FR" dirty="0" smtClean="0"/>
              <a:t> groups des Parquet à importer :</a:t>
            </a:r>
          </a:p>
          <a:p>
            <a:pPr lvl="2"/>
            <a:r>
              <a:rPr lang="fr-FR" dirty="0" smtClean="0"/>
              <a:t>Les </a:t>
            </a:r>
            <a:r>
              <a:rPr lang="fr-FR" dirty="0" err="1" smtClean="0"/>
              <a:t>Row</a:t>
            </a:r>
            <a:r>
              <a:rPr lang="fr-FR" dirty="0" smtClean="0"/>
              <a:t> groups font pas exactement </a:t>
            </a:r>
            <a:r>
              <a:rPr lang="fr-FR" dirty="0" err="1" smtClean="0"/>
              <a:t>spark.hadoop.parquet.block.size</a:t>
            </a:r>
            <a:r>
              <a:rPr lang="fr-FR" dirty="0" smtClean="0"/>
              <a:t> mais souvent un peu moins =&gt; avec ce paramètre égal </a:t>
            </a:r>
            <a:r>
              <a:rPr lang="fr-FR" dirty="0" err="1" smtClean="0"/>
              <a:t>MaxSplit</a:t>
            </a:r>
            <a:r>
              <a:rPr lang="fr-FR" dirty="0" err="1" smtClean="0"/>
              <a:t>Size</a:t>
            </a:r>
            <a:r>
              <a:rPr lang="fr-FR" dirty="0" smtClean="0"/>
              <a:t>, on peut souvent finir avec 2 </a:t>
            </a:r>
            <a:r>
              <a:rPr lang="fr-FR" dirty="0" err="1" smtClean="0"/>
              <a:t>Row</a:t>
            </a:r>
            <a:r>
              <a:rPr lang="fr-FR" dirty="0" smtClean="0"/>
              <a:t> Groups par partition. Dit autrement: </a:t>
            </a:r>
            <a:r>
              <a:rPr lang="fr-FR" dirty="0" err="1" smtClean="0"/>
              <a:t>âvec</a:t>
            </a:r>
            <a:r>
              <a:rPr lang="fr-FR" dirty="0" smtClean="0"/>
              <a:t> les deux paramètres égaux, on peut avoir un nombre de split décidé sur </a:t>
            </a:r>
            <a:r>
              <a:rPr lang="fr-FR" dirty="0" err="1" smtClean="0"/>
              <a:t>MaxSplitSize</a:t>
            </a:r>
            <a:r>
              <a:rPr lang="fr-FR" dirty="0" smtClean="0"/>
              <a:t> légèrement inférieur au nombre de </a:t>
            </a:r>
            <a:r>
              <a:rPr lang="fr-FR" dirty="0" err="1" smtClean="0"/>
              <a:t>Row</a:t>
            </a:r>
            <a:r>
              <a:rPr lang="fr-FR" dirty="0" smtClean="0"/>
              <a:t> groups effectivement présents dans le fichier. 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28093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835</Words>
  <Application>Microsoft Office PowerPoint</Application>
  <PresentationFormat>Grand écran</PresentationFormat>
  <Paragraphs>61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Thème Office</vt:lpstr>
      <vt:lpstr>Lecture de données avec Spark</vt:lpstr>
      <vt:lpstr>Comment Spark choisit-il le nombre de partition à créer à partir d’une source de données ?</vt:lpstr>
      <vt:lpstr>Paramètres influant sur le futur nombre de partitions</vt:lpstr>
      <vt:lpstr>Spark va chercher à découper les fichiers</vt:lpstr>
      <vt:lpstr>Détermination de la taille maximale d’un fragment de fichier</vt:lpstr>
      <vt:lpstr>Nombre de partitions </vt:lpstr>
      <vt:lpstr>Peuplement des partitions</vt:lpstr>
    </vt:vector>
  </TitlesOfParts>
  <Company>Air France KLM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Lienhart, Pierre (DI IZ) - AF (ext)</dc:creator>
  <cp:lastModifiedBy>Lienhart, Pierre (DI IZ) - AF (ext)</cp:lastModifiedBy>
  <cp:revision>15</cp:revision>
  <dcterms:created xsi:type="dcterms:W3CDTF">2018-11-16T15:06:44Z</dcterms:created>
  <dcterms:modified xsi:type="dcterms:W3CDTF">2018-11-19T15:16:55Z</dcterms:modified>
</cp:coreProperties>
</file>