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comments/modernComment_100_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2918400" cy="21945600"/>
  <p:notesSz cx="32918400" cy="51206400"/>
  <p:defaultTextStyle>
    <a:defPPr>
      <a:defRPr lang="en-US"/>
    </a:defPPr>
    <a:lvl1pPr algn="l" rtl="0" fontAlgn="base">
      <a:spcBef>
        <a:spcPct val="0"/>
      </a:spcBef>
      <a:spcAft>
        <a:spcPct val="0"/>
      </a:spcAft>
      <a:defRPr sz="2110" kern="1200">
        <a:solidFill>
          <a:schemeClr val="tx1"/>
        </a:solidFill>
        <a:latin typeface="Helvetica" pitchFamily="2" charset="0"/>
        <a:ea typeface="ＭＳ Ｐゴシック" panose="020B0600070205080204" pitchFamily="34" charset="-128"/>
        <a:cs typeface="+mn-cs"/>
      </a:defRPr>
    </a:lvl1pPr>
    <a:lvl2pPr marL="301432" algn="l" rtl="0" fontAlgn="base">
      <a:spcBef>
        <a:spcPct val="0"/>
      </a:spcBef>
      <a:spcAft>
        <a:spcPct val="0"/>
      </a:spcAft>
      <a:defRPr sz="2110" kern="1200">
        <a:solidFill>
          <a:schemeClr val="tx1"/>
        </a:solidFill>
        <a:latin typeface="Helvetica" pitchFamily="2" charset="0"/>
        <a:ea typeface="ＭＳ Ｐゴシック" panose="020B0600070205080204" pitchFamily="34" charset="-128"/>
        <a:cs typeface="+mn-cs"/>
      </a:defRPr>
    </a:lvl2pPr>
    <a:lvl3pPr marL="602864" algn="l" rtl="0" fontAlgn="base">
      <a:spcBef>
        <a:spcPct val="0"/>
      </a:spcBef>
      <a:spcAft>
        <a:spcPct val="0"/>
      </a:spcAft>
      <a:defRPr sz="2110" kern="1200">
        <a:solidFill>
          <a:schemeClr val="tx1"/>
        </a:solidFill>
        <a:latin typeface="Helvetica" pitchFamily="2" charset="0"/>
        <a:ea typeface="ＭＳ Ｐゴシック" panose="020B0600070205080204" pitchFamily="34" charset="-128"/>
        <a:cs typeface="+mn-cs"/>
      </a:defRPr>
    </a:lvl3pPr>
    <a:lvl4pPr marL="904296" algn="l" rtl="0" fontAlgn="base">
      <a:spcBef>
        <a:spcPct val="0"/>
      </a:spcBef>
      <a:spcAft>
        <a:spcPct val="0"/>
      </a:spcAft>
      <a:defRPr sz="2110" kern="1200">
        <a:solidFill>
          <a:schemeClr val="tx1"/>
        </a:solidFill>
        <a:latin typeface="Helvetica" pitchFamily="2" charset="0"/>
        <a:ea typeface="ＭＳ Ｐゴシック" panose="020B0600070205080204" pitchFamily="34" charset="-128"/>
        <a:cs typeface="+mn-cs"/>
      </a:defRPr>
    </a:lvl4pPr>
    <a:lvl5pPr marL="1205728" algn="l" rtl="0" fontAlgn="base">
      <a:spcBef>
        <a:spcPct val="0"/>
      </a:spcBef>
      <a:spcAft>
        <a:spcPct val="0"/>
      </a:spcAft>
      <a:defRPr sz="2110" kern="1200">
        <a:solidFill>
          <a:schemeClr val="tx1"/>
        </a:solidFill>
        <a:latin typeface="Helvetica" pitchFamily="2" charset="0"/>
        <a:ea typeface="ＭＳ Ｐゴシック" panose="020B0600070205080204" pitchFamily="34" charset="-128"/>
        <a:cs typeface="+mn-cs"/>
      </a:defRPr>
    </a:lvl5pPr>
    <a:lvl6pPr marL="1507160" algn="l" defTabSz="602864" rtl="0" eaLnBrk="1" latinLnBrk="0" hangingPunct="1">
      <a:defRPr sz="2110" kern="1200">
        <a:solidFill>
          <a:schemeClr val="tx1"/>
        </a:solidFill>
        <a:latin typeface="Helvetica" pitchFamily="2" charset="0"/>
        <a:ea typeface="ＭＳ Ｐゴシック" panose="020B0600070205080204" pitchFamily="34" charset="-128"/>
        <a:cs typeface="+mn-cs"/>
      </a:defRPr>
    </a:lvl6pPr>
    <a:lvl7pPr marL="1808592" algn="l" defTabSz="602864" rtl="0" eaLnBrk="1" latinLnBrk="0" hangingPunct="1">
      <a:defRPr sz="2110" kern="1200">
        <a:solidFill>
          <a:schemeClr val="tx1"/>
        </a:solidFill>
        <a:latin typeface="Helvetica" pitchFamily="2" charset="0"/>
        <a:ea typeface="ＭＳ Ｐゴシック" panose="020B0600070205080204" pitchFamily="34" charset="-128"/>
        <a:cs typeface="+mn-cs"/>
      </a:defRPr>
    </a:lvl7pPr>
    <a:lvl8pPr marL="2110024" algn="l" defTabSz="602864" rtl="0" eaLnBrk="1" latinLnBrk="0" hangingPunct="1">
      <a:defRPr sz="2110" kern="1200">
        <a:solidFill>
          <a:schemeClr val="tx1"/>
        </a:solidFill>
        <a:latin typeface="Helvetica" pitchFamily="2" charset="0"/>
        <a:ea typeface="ＭＳ Ｐゴシック" panose="020B0600070205080204" pitchFamily="34" charset="-128"/>
        <a:cs typeface="+mn-cs"/>
      </a:defRPr>
    </a:lvl8pPr>
    <a:lvl9pPr marL="2411456" algn="l" defTabSz="602864" rtl="0" eaLnBrk="1" latinLnBrk="0" hangingPunct="1">
      <a:defRPr sz="2110" kern="1200">
        <a:solidFill>
          <a:schemeClr val="tx1"/>
        </a:solidFill>
        <a:latin typeface="Helvetica" pitchFamily="2"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478" userDrawn="1">
          <p15:clr>
            <a:srgbClr val="A4A3A4"/>
          </p15:clr>
        </p15:guide>
        <p15:guide id="2" orient="horz" pos="13088" userDrawn="1">
          <p15:clr>
            <a:srgbClr val="A4A3A4"/>
          </p15:clr>
        </p15:guide>
        <p15:guide id="3" orient="horz" pos="6168" userDrawn="1">
          <p15:clr>
            <a:srgbClr val="A4A3A4"/>
          </p15:clr>
        </p15:guide>
        <p15:guide id="4" orient="horz" pos="1419" userDrawn="1">
          <p15:clr>
            <a:srgbClr val="A4A3A4"/>
          </p15:clr>
        </p15:guide>
        <p15:guide id="5" pos="5040" userDrawn="1">
          <p15:clr>
            <a:srgbClr val="A4A3A4"/>
          </p15:clr>
        </p15:guide>
        <p15:guide id="6" pos="5640" userDrawn="1">
          <p15:clr>
            <a:srgbClr val="A4A3A4"/>
          </p15:clr>
        </p15:guide>
        <p15:guide id="7" pos="9843" userDrawn="1">
          <p15:clr>
            <a:srgbClr val="A4A3A4"/>
          </p15:clr>
        </p15:guide>
        <p15:guide id="8" pos="15696" userDrawn="1">
          <p15:clr>
            <a:srgbClr val="A4A3A4"/>
          </p15:clr>
        </p15:guide>
        <p15:guide id="9" pos="739" userDrawn="1">
          <p15:clr>
            <a:srgbClr val="A4A3A4"/>
          </p15:clr>
        </p15:guide>
        <p15:guide id="10" pos="10392" userDrawn="1">
          <p15:clr>
            <a:srgbClr val="A4A3A4"/>
          </p15:clr>
        </p15:guide>
        <p15:guide id="11" pos="15096" userDrawn="1">
          <p15:clr>
            <a:srgbClr val="A4A3A4"/>
          </p15:clr>
        </p15:guide>
        <p15:guide id="12" pos="19846"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9EE3575-1E4C-0FEC-57F5-F069D3C208A0}" name="Margaret Willis" initials="MW" userId="S::mw2897b@american.edu::cbe4a9b0-f848-45bb-924d-49c7e969cc0c" providerId="AD"/>
</p188: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F2FF"/>
    <a:srgbClr val="0047B3"/>
    <a:srgbClr val="0066FF"/>
    <a:srgbClr val="0000FF"/>
    <a:srgbClr val="0040FF"/>
    <a:srgbClr val="0080FF"/>
    <a:srgbClr val="004FA2"/>
    <a:srgbClr val="004BA3"/>
    <a:srgbClr val="A3ECE6"/>
    <a:srgbClr val="9AB0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51"/>
    <p:restoredTop sz="92727"/>
  </p:normalViewPr>
  <p:slideViewPr>
    <p:cSldViewPr snapToGrid="0">
      <p:cViewPr>
        <p:scale>
          <a:sx n="30" d="100"/>
          <a:sy n="30" d="100"/>
        </p:scale>
        <p:origin x="998" y="-48"/>
      </p:cViewPr>
      <p:guideLst>
        <p:guide orient="horz" pos="478"/>
        <p:guide orient="horz" pos="13088"/>
        <p:guide orient="horz" pos="6168"/>
        <p:guide orient="horz" pos="1419"/>
        <p:guide pos="5040"/>
        <p:guide pos="5640"/>
        <p:guide pos="9843"/>
        <p:guide pos="15696"/>
        <p:guide pos="739"/>
        <p:guide pos="10392"/>
        <p:guide pos="15096"/>
        <p:guide pos="19846"/>
      </p:guideLst>
    </p:cSldViewPr>
  </p:slideViewPr>
  <p:outlineViewPr>
    <p:cViewPr>
      <p:scale>
        <a:sx n="33" d="100"/>
        <a:sy n="33" d="100"/>
      </p:scale>
      <p:origin x="0" y="0"/>
    </p:cViewPr>
  </p:outlineViewPr>
  <p:notesTextViewPr>
    <p:cViewPr>
      <p:scale>
        <a:sx n="50" d="100"/>
        <a:sy n="50" d="100"/>
      </p:scale>
      <p:origin x="0" y="-134"/>
    </p:cViewPr>
  </p:notesTextViewPr>
  <p:gridSpacing cx="76200" cy="76200"/>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omments/modernComment_100_0.xml><?xml version="1.0" encoding="utf-8"?>
<p188:cmLst xmlns:a="http://schemas.openxmlformats.org/drawingml/2006/main" xmlns:r="http://schemas.openxmlformats.org/officeDocument/2006/relationships" xmlns:p188="http://schemas.microsoft.com/office/powerpoint/2018/8/main">
  <p188:cm id="{C3F0E6D5-C65F-4B50-B67A-615BE8DA131F}" authorId="{59EE3575-1E4C-0FEC-57F5-F069D3C208A0}" created="2023-04-24T17:29:38.735">
    <ac:txMkLst xmlns:ac="http://schemas.microsoft.com/office/drawing/2013/main/command">
      <pc:docMk xmlns:pc="http://schemas.microsoft.com/office/powerpoint/2013/main/command"/>
      <pc:sldMk xmlns:pc="http://schemas.microsoft.com/office/powerpoint/2013/main/command" cId="0" sldId="256"/>
      <ac:spMk id="14339" creationId="{02FDD79B-94A2-B63D-D186-B26CC1FD6F44}"/>
      <ac:txMk cp="405">
        <ac:context len="406" hash="4290566324"/>
      </ac:txMk>
    </ac:txMkLst>
    <p188:pos x="6393728" y="5071228"/>
    <p188:txBody>
      <a:bodyPr/>
      <a:lstStyle/>
      <a:p>
        <a:r>
          <a:rPr lang="en-US"/>
          <a:t>Discuss the goals of this project as mentioned in the project plan </a:t>
        </a:r>
      </a:p>
    </p188:txBody>
  </p188:cm>
  <p188:cm id="{A33E5FEB-8C13-469B-8538-E35EDA2B2523}" authorId="{59EE3575-1E4C-0FEC-57F5-F069D3C208A0}" created="2023-04-24T17:44:00.686">
    <ac:txMkLst xmlns:ac="http://schemas.microsoft.com/office/drawing/2013/main/command">
      <pc:docMk xmlns:pc="http://schemas.microsoft.com/office/powerpoint/2013/main/command"/>
      <pc:sldMk xmlns:pc="http://schemas.microsoft.com/office/powerpoint/2013/main/command" cId="0" sldId="256"/>
      <ac:spMk id="14346" creationId="{5371A8AC-23E9-ABC6-3A75-80BD1937E966}"/>
      <ac:txMk cp="0" len="5">
        <ac:context len="182" hash="2201148301"/>
      </ac:txMk>
    </ac:txMkLst>
    <p188:pos x="1339128" y="793346"/>
    <p188:txBody>
      <a:bodyPr/>
      <a:lstStyle/>
      <a:p>
        <a:r>
          <a:rPr lang="en-US"/>
          <a:t>Think this addresses both the why to care and intro</a:t>
        </a:r>
      </a:p>
    </p188:txBody>
  </p188:cm>
  <p188:cm id="{A3B7D643-0474-4D2B-905B-C0FA5A25A887}" authorId="{59EE3575-1E4C-0FEC-57F5-F069D3C208A0}" created="2023-04-24T17:44:34.225">
    <ac:txMkLst xmlns:ac="http://schemas.microsoft.com/office/drawing/2013/main/command">
      <pc:docMk xmlns:pc="http://schemas.microsoft.com/office/powerpoint/2013/main/command"/>
      <pc:sldMk xmlns:pc="http://schemas.microsoft.com/office/powerpoint/2013/main/command" cId="0" sldId="256"/>
      <ac:spMk id="14346" creationId="{5371A8AC-23E9-ABC6-3A75-80BD1937E966}"/>
      <ac:txMk cp="27" len="28">
        <ac:context len="182" hash="2201148301"/>
      </ac:txMk>
    </ac:txMkLst>
    <p188:pos x="6596928" y="1275946"/>
    <p188:txBody>
      <a:bodyPr/>
      <a:lstStyle/>
      <a:p>
        <a:r>
          <a:rPr lang="en-US"/>
          <a:t>Discuss the way altered/cleaned data</a:t>
        </a:r>
      </a:p>
    </p188:txBody>
  </p188:cm>
  <p188:cm id="{5D11DACA-3C65-4BFA-A666-F41231A1526C}" authorId="{59EE3575-1E4C-0FEC-57F5-F069D3C208A0}" created="2023-04-24T21:06:04.861">
    <ac:txMkLst xmlns:ac="http://schemas.microsoft.com/office/drawing/2013/main/command">
      <pc:docMk xmlns:pc="http://schemas.microsoft.com/office/powerpoint/2013/main/command"/>
      <pc:sldMk xmlns:pc="http://schemas.microsoft.com/office/powerpoint/2013/main/command" cId="0" sldId="256"/>
      <ac:spMk id="24" creationId="{BFE10A64-2DD5-7A17-6C73-6B297FA9B624}"/>
      <ac:txMk cp="244" len="1">
        <ac:context len="294" hash="610577296"/>
      </ac:txMk>
    </ac:txMkLst>
    <p188:pos x="5382492" y="3530830"/>
    <p188:txBody>
      <a:bodyPr/>
      <a:lstStyle/>
      <a:p>
        <a:r>
          <a:rPr lang="en-US"/>
          <a:t>Disproportionallly impacting smaller businesses.
Harder for some buisinesses, tax law incredibly complicated</a:t>
        </a:r>
      </a:p>
    </p188:txBody>
  </p188:cm>
  <p188:cm id="{BFFD2B33-2EAE-42A1-802E-6D44F22F98F3}" authorId="{59EE3575-1E4C-0FEC-57F5-F069D3C208A0}" created="2023-04-24T21:08:47.413">
    <ac:txMkLst xmlns:ac="http://schemas.microsoft.com/office/drawing/2013/main/command">
      <pc:docMk xmlns:pc="http://schemas.microsoft.com/office/powerpoint/2013/main/command"/>
      <pc:sldMk xmlns:pc="http://schemas.microsoft.com/office/powerpoint/2013/main/command" cId="0" sldId="256"/>
      <ac:spMk id="24" creationId="{BFE10A64-2DD5-7A17-6C73-6B297FA9B624}"/>
      <ac:txMk cp="46">
        <ac:context len="294" hash="610577296"/>
      </ac:txMk>
    </ac:txMkLst>
    <p188:pos x="4163292" y="1976350"/>
    <p188:txBody>
      <a:bodyPr/>
      <a:lstStyle/>
      <a:p>
        <a:r>
          <a:rPr lang="en-US"/>
          <a:t>Dc only, limited time, limited to what was reported.
muticolinearity</a:t>
        </a:r>
      </a:p>
    </p188:txBody>
  </p188:cm>
  <p188:cm id="{90C9BAFD-A8C1-42D2-804F-A00808CC6A6F}" authorId="{59EE3575-1E4C-0FEC-57F5-F069D3C208A0}" created="2023-04-28T21:42:03.140">
    <pc:sldMkLst xmlns:pc="http://schemas.microsoft.com/office/powerpoint/2013/main/command">
      <pc:docMk/>
      <pc:sldMk cId="0" sldId="256"/>
    </pc:sldMkLst>
    <p188:txBody>
      <a:bodyPr/>
      <a:lstStyle/>
      <a:p>
        <a:r>
          <a:rPr lang="en-US"/>
          <a:t>Add link to repo</a:t>
        </a:r>
      </a:p>
    </p188:txBody>
  </p188:cm>
  <p188:cm id="{E172F460-10A1-4052-8A15-211B1A4BD6ED}" authorId="{59EE3575-1E4C-0FEC-57F5-F069D3C208A0}" created="2023-05-01T17:19:45.614">
    <pc:sldMkLst xmlns:pc="http://schemas.microsoft.com/office/powerpoint/2013/main/command">
      <pc:docMk/>
      <pc:sldMk cId="0" sldId="256"/>
    </pc:sldMkLst>
    <p188:txBody>
      <a:bodyPr/>
      <a:lstStyle/>
      <a:p>
        <a:r>
          <a:rPr lang="en-US"/>
          <a:t>Add correct classification plot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5A3F748-CB9B-ED0A-9E9C-36DC7B97D126}"/>
              </a:ext>
            </a:extLst>
          </p:cNvPr>
          <p:cNvSpPr>
            <a:spLocks noGrp="1"/>
          </p:cNvSpPr>
          <p:nvPr>
            <p:ph type="hdr" sz="quarter"/>
          </p:nvPr>
        </p:nvSpPr>
        <p:spPr>
          <a:xfrm>
            <a:off x="0" y="0"/>
            <a:ext cx="14265275" cy="2560638"/>
          </a:xfrm>
          <a:prstGeom prst="rect">
            <a:avLst/>
          </a:prstGeom>
        </p:spPr>
        <p:txBody>
          <a:bodyPr vert="horz" wrap="square" lIns="91440" tIns="45720" rIns="91440" bIns="45720" numCol="1" anchor="t"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3CE4DBE0-EC70-4B94-942F-2A801D66DA99}"/>
              </a:ext>
            </a:extLst>
          </p:cNvPr>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1E44E51C-57D0-6B4C-9C03-A3E12CE0FF75}" type="datetime1">
              <a:rPr lang="en-US" altLang="en-US"/>
              <a:pPr/>
              <a:t>4/28/2023</a:t>
            </a:fld>
            <a:endParaRPr lang="en-US" altLang="en-US"/>
          </a:p>
        </p:txBody>
      </p:sp>
      <p:sp>
        <p:nvSpPr>
          <p:cNvPr id="4" name="Slide Image Placeholder 3">
            <a:extLst>
              <a:ext uri="{FF2B5EF4-FFF2-40B4-BE49-F238E27FC236}">
                <a16:creationId xmlns:a16="http://schemas.microsoft.com/office/drawing/2014/main" id="{96C7E42F-F00A-B175-2F3C-43DD0F1512CF}"/>
              </a:ext>
            </a:extLst>
          </p:cNvPr>
          <p:cNvSpPr>
            <a:spLocks noGrp="1" noRot="1" noChangeAspect="1"/>
          </p:cNvSpPr>
          <p:nvPr>
            <p:ph type="sldImg" idx="2"/>
          </p:nvPr>
        </p:nvSpPr>
        <p:spPr>
          <a:xfrm>
            <a:off x="2057400" y="3840163"/>
            <a:ext cx="28803600" cy="192024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a:extLst>
              <a:ext uri="{FF2B5EF4-FFF2-40B4-BE49-F238E27FC236}">
                <a16:creationId xmlns:a16="http://schemas.microsoft.com/office/drawing/2014/main" id="{8F6544F1-7FE4-08AE-5BF7-3D093F810310}"/>
              </a:ext>
            </a:extLst>
          </p:cNvPr>
          <p:cNvSpPr>
            <a:spLocks noGrp="1"/>
          </p:cNvSpPr>
          <p:nvPr>
            <p:ph type="body" sz="quarter" idx="3"/>
          </p:nvPr>
        </p:nvSpPr>
        <p:spPr>
          <a:xfrm>
            <a:off x="3292475" y="24323675"/>
            <a:ext cx="26333450" cy="230425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2CFFFEBA-9649-61BD-425F-D81B61DC8AA4}"/>
              </a:ext>
            </a:extLst>
          </p:cNvPr>
          <p:cNvSpPr>
            <a:spLocks noGrp="1"/>
          </p:cNvSpPr>
          <p:nvPr>
            <p:ph type="ftr" sz="quarter" idx="4"/>
          </p:nvPr>
        </p:nvSpPr>
        <p:spPr>
          <a:xfrm>
            <a:off x="0" y="48637825"/>
            <a:ext cx="14265275" cy="2559050"/>
          </a:xfrm>
          <a:prstGeom prst="rect">
            <a:avLst/>
          </a:prstGeom>
        </p:spPr>
        <p:txBody>
          <a:bodyPr vert="horz" wrap="square" lIns="91440" tIns="45720" rIns="91440" bIns="45720" numCol="1" anchor="b"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C8C758C2-5511-C81C-1448-C2F60BA1ED1D}"/>
              </a:ext>
            </a:extLst>
          </p:cNvPr>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15290EA6-7830-1D4A-92DB-A5964639C988}" type="slidenum">
              <a:rPr lang="en-US" altLang="en-US"/>
              <a:pPr/>
              <a:t>‹N°›</a:t>
            </a:fld>
            <a:endParaRPr lang="en-US" altLang="en-US"/>
          </a:p>
        </p:txBody>
      </p:sp>
    </p:spTree>
  </p:cSld>
  <p:clrMap bg1="lt1" tx1="dk1" bg2="lt2" tx2="dk2" accent1="accent1" accent2="accent2" accent3="accent3" accent4="accent4" accent5="accent5" accent6="accent6" hlink="hlink" folHlink="folHlink"/>
  <p:notesStyle>
    <a:lvl1pPr algn="l" defTabSz="301432" rtl="0" eaLnBrk="0" fontAlgn="base" hangingPunct="0">
      <a:spcBef>
        <a:spcPct val="30000"/>
      </a:spcBef>
      <a:spcAft>
        <a:spcPct val="0"/>
      </a:spcAft>
      <a:defRPr sz="791" kern="1200">
        <a:solidFill>
          <a:schemeClr val="tx1"/>
        </a:solidFill>
        <a:latin typeface="+mn-lt"/>
        <a:ea typeface="ＭＳ Ｐゴシック" pitchFamily="-111" charset="-128"/>
        <a:cs typeface="ＭＳ Ｐゴシック" pitchFamily="-111" charset="-128"/>
      </a:defRPr>
    </a:lvl1pPr>
    <a:lvl2pPr marL="301432" algn="l" defTabSz="301432" rtl="0" eaLnBrk="0" fontAlgn="base" hangingPunct="0">
      <a:spcBef>
        <a:spcPct val="30000"/>
      </a:spcBef>
      <a:spcAft>
        <a:spcPct val="0"/>
      </a:spcAft>
      <a:defRPr sz="791" kern="1200">
        <a:solidFill>
          <a:schemeClr val="tx1"/>
        </a:solidFill>
        <a:latin typeface="+mn-lt"/>
        <a:ea typeface="ＭＳ Ｐゴシック" pitchFamily="-111" charset="-128"/>
        <a:cs typeface="ＭＳ Ｐゴシック" charset="0"/>
      </a:defRPr>
    </a:lvl2pPr>
    <a:lvl3pPr marL="602864" algn="l" defTabSz="301432" rtl="0" eaLnBrk="0" fontAlgn="base" hangingPunct="0">
      <a:spcBef>
        <a:spcPct val="30000"/>
      </a:spcBef>
      <a:spcAft>
        <a:spcPct val="0"/>
      </a:spcAft>
      <a:defRPr sz="791" kern="1200">
        <a:solidFill>
          <a:schemeClr val="tx1"/>
        </a:solidFill>
        <a:latin typeface="+mn-lt"/>
        <a:ea typeface="ＭＳ Ｐゴシック" pitchFamily="-111" charset="-128"/>
        <a:cs typeface="ＭＳ Ｐゴシック" charset="0"/>
      </a:defRPr>
    </a:lvl3pPr>
    <a:lvl4pPr marL="904296" algn="l" defTabSz="301432" rtl="0" eaLnBrk="0" fontAlgn="base" hangingPunct="0">
      <a:spcBef>
        <a:spcPct val="30000"/>
      </a:spcBef>
      <a:spcAft>
        <a:spcPct val="0"/>
      </a:spcAft>
      <a:defRPr sz="791" kern="1200">
        <a:solidFill>
          <a:schemeClr val="tx1"/>
        </a:solidFill>
        <a:latin typeface="+mn-lt"/>
        <a:ea typeface="ＭＳ Ｐゴシック" pitchFamily="-111" charset="-128"/>
        <a:cs typeface="ＭＳ Ｐゴシック" charset="0"/>
      </a:defRPr>
    </a:lvl4pPr>
    <a:lvl5pPr marL="1205728" algn="l" defTabSz="301432" rtl="0" eaLnBrk="0" fontAlgn="base" hangingPunct="0">
      <a:spcBef>
        <a:spcPct val="30000"/>
      </a:spcBef>
      <a:spcAft>
        <a:spcPct val="0"/>
      </a:spcAft>
      <a:defRPr sz="791" kern="1200">
        <a:solidFill>
          <a:schemeClr val="tx1"/>
        </a:solidFill>
        <a:latin typeface="+mn-lt"/>
        <a:ea typeface="ＭＳ Ｐゴシック" pitchFamily="-111" charset="-128"/>
        <a:cs typeface="ＭＳ Ｐゴシック" charset="0"/>
      </a:defRPr>
    </a:lvl5pPr>
    <a:lvl6pPr marL="1507160" algn="l" defTabSz="301432" rtl="0" eaLnBrk="1" latinLnBrk="0" hangingPunct="1">
      <a:defRPr sz="791" kern="1200">
        <a:solidFill>
          <a:schemeClr val="tx1"/>
        </a:solidFill>
        <a:latin typeface="+mn-lt"/>
        <a:ea typeface="+mn-ea"/>
        <a:cs typeface="+mn-cs"/>
      </a:defRPr>
    </a:lvl6pPr>
    <a:lvl7pPr marL="1808592" algn="l" defTabSz="301432" rtl="0" eaLnBrk="1" latinLnBrk="0" hangingPunct="1">
      <a:defRPr sz="791" kern="1200">
        <a:solidFill>
          <a:schemeClr val="tx1"/>
        </a:solidFill>
        <a:latin typeface="+mn-lt"/>
        <a:ea typeface="+mn-ea"/>
        <a:cs typeface="+mn-cs"/>
      </a:defRPr>
    </a:lvl7pPr>
    <a:lvl8pPr marL="2110024" algn="l" defTabSz="301432" rtl="0" eaLnBrk="1" latinLnBrk="0" hangingPunct="1">
      <a:defRPr sz="791" kern="1200">
        <a:solidFill>
          <a:schemeClr val="tx1"/>
        </a:solidFill>
        <a:latin typeface="+mn-lt"/>
        <a:ea typeface="+mn-ea"/>
        <a:cs typeface="+mn-cs"/>
      </a:defRPr>
    </a:lvl8pPr>
    <a:lvl9pPr marL="2411456" algn="l" defTabSz="301432" rtl="0" eaLnBrk="1" latinLnBrk="0" hangingPunct="1">
      <a:defRPr sz="79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a:extLst>
              <a:ext uri="{FF2B5EF4-FFF2-40B4-BE49-F238E27FC236}">
                <a16:creationId xmlns:a16="http://schemas.microsoft.com/office/drawing/2014/main" id="{2276B0C5-E122-407D-5090-5D4FC1A43ED2}"/>
              </a:ext>
            </a:extLst>
          </p:cNvPr>
          <p:cNvSpPr>
            <a:spLocks noGrp="1" noRot="1" noChangeAspect="1"/>
          </p:cNvSpPr>
          <p:nvPr>
            <p:ph type="sldImg"/>
          </p:nvPr>
        </p:nvSpPr>
        <p:spPr bwMode="auto">
          <a:xfrm>
            <a:off x="2057400" y="3840163"/>
            <a:ext cx="28803600" cy="192024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a:extLst>
              <a:ext uri="{FF2B5EF4-FFF2-40B4-BE49-F238E27FC236}">
                <a16:creationId xmlns:a16="http://schemas.microsoft.com/office/drawing/2014/main" id="{44785E33-31FE-B25F-ECB2-00876BA84CE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p>
            <a:pPr eaLnBrk="1" hangingPunct="1">
              <a:spcBef>
                <a:spcPts val="321"/>
              </a:spcBef>
            </a:pPr>
            <a:r>
              <a:rPr lang="en-US" altLang="en-US" sz="9600" dirty="0">
                <a:solidFill>
                  <a:schemeClr val="bg1"/>
                </a:solidFill>
                <a:latin typeface="Calibri" panose="020F0502020204030204" pitchFamily="34" charset="0"/>
                <a:cs typeface="Calibri" panose="020F0502020204030204" pitchFamily="34" charset="0"/>
              </a:rPr>
              <a:t>General Guidance</a:t>
            </a:r>
          </a:p>
          <a:p>
            <a:pPr marL="457200" indent="-457200" eaLnBrk="1" hangingPunct="1">
              <a:spcBef>
                <a:spcPts val="321"/>
              </a:spcBef>
              <a:buFont typeface="Arial" panose="020B0604020202020204" pitchFamily="34" charset="0"/>
              <a:buChar char="•"/>
            </a:pPr>
            <a:r>
              <a:rPr lang="en-US" altLang="en-US" sz="9600" dirty="0">
                <a:solidFill>
                  <a:schemeClr val="bg1"/>
                </a:solidFill>
                <a:latin typeface="Calibri" panose="020F0502020204030204" pitchFamily="34" charset="0"/>
                <a:cs typeface="Calibri" panose="020F0502020204030204" pitchFamily="34" charset="0"/>
              </a:rPr>
              <a:t>Limit poster to &lt; 1000 words – it is a summary of your work so focus on the most important ideas and results.</a:t>
            </a:r>
          </a:p>
          <a:p>
            <a:pPr marL="457200" indent="-457200" eaLnBrk="1" hangingPunct="1">
              <a:spcBef>
                <a:spcPts val="321"/>
              </a:spcBef>
              <a:buFont typeface="Arial" panose="020B0604020202020204" pitchFamily="34" charset="0"/>
              <a:buChar char="•"/>
            </a:pPr>
            <a:r>
              <a:rPr lang="en-US" altLang="en-US" sz="9600" dirty="0">
                <a:solidFill>
                  <a:schemeClr val="bg1"/>
                </a:solidFill>
                <a:latin typeface="Calibri" panose="020F0502020204030204" pitchFamily="34" charset="0"/>
                <a:cs typeface="Calibri" panose="020F0502020204030204" pitchFamily="34" charset="0"/>
              </a:rPr>
              <a:t>Spellcheck and then have someone else proofread it.</a:t>
            </a:r>
          </a:p>
          <a:p>
            <a:pPr algn="ctr" eaLnBrk="1" hangingPunct="1">
              <a:spcBef>
                <a:spcPts val="321"/>
              </a:spcBef>
            </a:pPr>
            <a:endParaRPr lang="en-US" altLang="ja-JP" sz="9600" b="1" dirty="0">
              <a:solidFill>
                <a:schemeClr val="bg1"/>
              </a:solidFill>
              <a:latin typeface="Calibri" panose="020F0502020204030204" pitchFamily="34" charset="0"/>
              <a:cs typeface="Calibri" panose="020F0502020204030204" pitchFamily="34" charset="0"/>
            </a:endParaRPr>
          </a:p>
          <a:p>
            <a:pPr eaLnBrk="1" hangingPunct="1">
              <a:spcBef>
                <a:spcPts val="321"/>
              </a:spcBef>
            </a:pPr>
            <a:endParaRPr lang="en-US" altLang="ja-JP" sz="9600" dirty="0">
              <a:solidFill>
                <a:schemeClr val="bg1"/>
              </a:solidFill>
              <a:latin typeface="Calibri" panose="020F0502020204030204" pitchFamily="34" charset="0"/>
              <a:cs typeface="Calibri" panose="020F0502020204030204" pitchFamily="34" charset="0"/>
            </a:endParaRPr>
          </a:p>
          <a:p>
            <a:pPr marL="457200" indent="-457200" eaLnBrk="1" hangingPunct="1">
              <a:spcBef>
                <a:spcPts val="321"/>
              </a:spcBef>
              <a:buFont typeface="Arial" panose="020B0604020202020204" pitchFamily="34" charset="0"/>
              <a:buChar char="•"/>
            </a:pPr>
            <a:r>
              <a:rPr lang="en-US" altLang="ja-JP" sz="9600" dirty="0">
                <a:solidFill>
                  <a:schemeClr val="bg1"/>
                </a:solidFill>
                <a:latin typeface="Calibri" panose="020F0502020204030204" pitchFamily="34" charset="0"/>
                <a:cs typeface="Calibri" panose="020F0502020204030204" pitchFamily="34" charset="0"/>
              </a:rPr>
              <a:t>Use titles on graphs to summarize the main interpretation or takeaway from the graph or map</a:t>
            </a:r>
          </a:p>
          <a:p>
            <a:pPr marL="457200" indent="-457200" eaLnBrk="1" hangingPunct="1">
              <a:spcBef>
                <a:spcPts val="321"/>
              </a:spcBef>
              <a:buFont typeface="Arial" panose="020B0604020202020204" pitchFamily="34" charset="0"/>
              <a:buChar char="•"/>
            </a:pPr>
            <a:r>
              <a:rPr lang="en-US" altLang="ja-JP" sz="9600" dirty="0">
                <a:solidFill>
                  <a:schemeClr val="bg1"/>
                </a:solidFill>
                <a:latin typeface="Calibri" panose="020F0502020204030204" pitchFamily="34" charset="0"/>
                <a:cs typeface="Calibri" panose="020F0502020204030204" pitchFamily="34" charset="0"/>
              </a:rPr>
              <a:t>Annotate with arrows and callout boxes so the viewer is </a:t>
            </a:r>
            <a:r>
              <a:rPr lang="en-US" altLang="ja-JP" sz="9600" b="1" dirty="0">
                <a:solidFill>
                  <a:schemeClr val="bg1"/>
                </a:solidFill>
                <a:latin typeface="Calibri" panose="020F0502020204030204" pitchFamily="34" charset="0"/>
                <a:cs typeface="Calibri" panose="020F0502020204030204" pitchFamily="34" charset="0"/>
              </a:rPr>
              <a:t>visually led</a:t>
            </a:r>
            <a:r>
              <a:rPr lang="en-US" altLang="ja-JP" sz="9600" dirty="0">
                <a:solidFill>
                  <a:schemeClr val="bg1"/>
                </a:solidFill>
                <a:latin typeface="Calibri" panose="020F0502020204030204" pitchFamily="34" charset="0"/>
                <a:cs typeface="Calibri" panose="020F0502020204030204" pitchFamily="34" charset="0"/>
              </a:rPr>
              <a:t> through how hypothesis is addressed. </a:t>
            </a:r>
          </a:p>
          <a:p>
            <a:pPr marL="457200" indent="-457200" eaLnBrk="1" hangingPunct="1">
              <a:spcBef>
                <a:spcPts val="321"/>
              </a:spcBef>
              <a:buFont typeface="Arial" panose="020B0604020202020204" pitchFamily="34" charset="0"/>
              <a:buChar char="•"/>
            </a:pPr>
            <a:r>
              <a:rPr lang="en-US" altLang="ja-JP" sz="9600" dirty="0">
                <a:solidFill>
                  <a:schemeClr val="bg1"/>
                </a:solidFill>
                <a:latin typeface="Calibri" panose="020F0502020204030204" pitchFamily="34" charset="0"/>
                <a:cs typeface="Calibri" panose="020F0502020204030204" pitchFamily="34" charset="0"/>
              </a:rPr>
              <a:t>Help readers understand the logic behind your conclusions </a:t>
            </a:r>
            <a:r>
              <a:rPr lang="en-US" altLang="ja-JP" sz="9600" i="1" dirty="0">
                <a:solidFill>
                  <a:schemeClr val="bg1"/>
                </a:solidFill>
                <a:latin typeface="Calibri" panose="020F0502020204030204" pitchFamily="34" charset="0"/>
                <a:cs typeface="Calibri" panose="020F0502020204030204" pitchFamily="34" charset="0"/>
              </a:rPr>
              <a:t>without you needing to be there</a:t>
            </a:r>
            <a:r>
              <a:rPr lang="en-US" altLang="ja-JP" sz="9600" dirty="0">
                <a:solidFill>
                  <a:schemeClr val="bg1"/>
                </a:solidFill>
                <a:latin typeface="Calibri" panose="020F0502020204030204" pitchFamily="34" charset="0"/>
                <a:cs typeface="Calibri" panose="020F0502020204030204" pitchFamily="34" charset="0"/>
              </a:rPr>
              <a:t>.</a:t>
            </a:r>
          </a:p>
          <a:p>
            <a:pPr marL="457200" indent="-457200" eaLnBrk="1" hangingPunct="1">
              <a:spcBef>
                <a:spcPts val="321"/>
              </a:spcBef>
              <a:buFont typeface="Arial" panose="020B0604020202020204" pitchFamily="34" charset="0"/>
              <a:buChar char="•"/>
            </a:pPr>
            <a:r>
              <a:rPr lang="en-US" altLang="ja-JP" sz="9600" dirty="0">
                <a:solidFill>
                  <a:schemeClr val="bg1"/>
                </a:solidFill>
                <a:latin typeface="Calibri" panose="020F0502020204030204" pitchFamily="34" charset="0"/>
                <a:cs typeface="Calibri" panose="020F0502020204030204" pitchFamily="34" charset="0"/>
              </a:rPr>
              <a:t>Keep font size of all text (even graph labels) as big or bigger than in rest of poster</a:t>
            </a:r>
          </a:p>
          <a:p>
            <a:pPr eaLnBrk="1" hangingPunct="1">
              <a:spcBef>
                <a:spcPct val="0"/>
              </a:spcBef>
            </a:pPr>
            <a:endParaRPr lang="en-US" altLang="en-US" sz="9600" dirty="0">
              <a:solidFill>
                <a:srgbClr val="000000"/>
              </a:solidFill>
              <a:ea typeface="ＭＳ Ｐゴシック" panose="020B0600070205080204" pitchFamily="34" charset="-128"/>
            </a:endParaRPr>
          </a:p>
        </p:txBody>
      </p:sp>
      <p:sp>
        <p:nvSpPr>
          <p:cNvPr id="15363" name="Slide Number Placeholder 3">
            <a:extLst>
              <a:ext uri="{FF2B5EF4-FFF2-40B4-BE49-F238E27FC236}">
                <a16:creationId xmlns:a16="http://schemas.microsoft.com/office/drawing/2014/main" id="{552CEC5E-10BE-D74B-F32E-E02E82E310B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eaLnBrk="1" hangingPunct="1"/>
            <a:fld id="{7A8A6230-83C6-AC43-B95D-81EF4E8DD8F0}" type="slidenum">
              <a:rPr lang="en-US" altLang="en-US" sz="1200">
                <a:latin typeface="Calibri" panose="020F0502020204030204" pitchFamily="34" charset="0"/>
              </a:rPr>
              <a:pPr eaLnBrk="1" hangingPunct="1"/>
              <a:t>1</a:t>
            </a:fld>
            <a:endParaRPr lang="en-US" altLang="en-US" sz="120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677" y="6817784"/>
            <a:ext cx="27981048" cy="4703233"/>
          </a:xfrm>
        </p:spPr>
        <p:txBody>
          <a:bodyPr/>
          <a:lstStyle/>
          <a:p>
            <a:r>
              <a:rPr lang="en-US"/>
              <a:t>Click to edit Master title style</a:t>
            </a:r>
          </a:p>
        </p:txBody>
      </p:sp>
      <p:sp>
        <p:nvSpPr>
          <p:cNvPr id="3" name="Subtitle 2"/>
          <p:cNvSpPr>
            <a:spLocks noGrp="1"/>
          </p:cNvSpPr>
          <p:nvPr>
            <p:ph type="subTitle" idx="1"/>
          </p:nvPr>
        </p:nvSpPr>
        <p:spPr>
          <a:xfrm>
            <a:off x="4937352" y="12435417"/>
            <a:ext cx="23043696" cy="5609167"/>
          </a:xfrm>
        </p:spPr>
        <p:txBody>
          <a:bodyPr/>
          <a:lstStyle>
            <a:lvl1pPr marL="0" indent="0" algn="ctr">
              <a:buNone/>
              <a:defRPr/>
            </a:lvl1pPr>
            <a:lvl2pPr marL="293934" indent="0" algn="ctr">
              <a:buNone/>
              <a:defRPr/>
            </a:lvl2pPr>
            <a:lvl3pPr marL="587868" indent="0" algn="ctr">
              <a:buNone/>
              <a:defRPr/>
            </a:lvl3pPr>
            <a:lvl4pPr marL="881802" indent="0" algn="ctr">
              <a:buNone/>
              <a:defRPr/>
            </a:lvl4pPr>
            <a:lvl5pPr marL="1175736" indent="0" algn="ctr">
              <a:buNone/>
              <a:defRPr/>
            </a:lvl5pPr>
            <a:lvl6pPr marL="1469669" indent="0" algn="ctr">
              <a:buNone/>
              <a:defRPr/>
            </a:lvl6pPr>
            <a:lvl7pPr marL="1763603" indent="0" algn="ctr">
              <a:buNone/>
              <a:defRPr/>
            </a:lvl7pPr>
            <a:lvl8pPr marL="2057537" indent="0" algn="ctr">
              <a:buNone/>
              <a:defRPr/>
            </a:lvl8pPr>
            <a:lvl9pPr marL="2351471"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68D327E4-E183-E7E7-DE84-B8AE23B211B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6DE2C38-98BB-CD35-2091-4EA75A5D57C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F45C7E8-0F8F-F4DE-1410-A96F2FEA3AA2}"/>
              </a:ext>
            </a:extLst>
          </p:cNvPr>
          <p:cNvSpPr>
            <a:spLocks noGrp="1" noChangeArrowheads="1"/>
          </p:cNvSpPr>
          <p:nvPr>
            <p:ph type="sldNum" sz="quarter" idx="12"/>
          </p:nvPr>
        </p:nvSpPr>
        <p:spPr>
          <a:ln/>
        </p:spPr>
        <p:txBody>
          <a:bodyPr/>
          <a:lstStyle>
            <a:lvl1pPr>
              <a:defRPr/>
            </a:lvl1pPr>
          </a:lstStyle>
          <a:p>
            <a:fld id="{FD59BD6E-71D2-6746-9C6D-5C0B1502B18B}" type="slidenum">
              <a:rPr lang="en-US" altLang="en-US"/>
              <a:pPr/>
              <a:t>‹N°›</a:t>
            </a:fld>
            <a:endParaRPr lang="en-US" altLang="en-US"/>
          </a:p>
        </p:txBody>
      </p:sp>
    </p:spTree>
    <p:extLst>
      <p:ext uri="{BB962C8B-B14F-4D97-AF65-F5344CB8AC3E}">
        <p14:creationId xmlns:p14="http://schemas.microsoft.com/office/powerpoint/2010/main" val="1358042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7560ADA-89CC-4C87-E16E-AF19D612DFA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00B2A06-0AF2-2419-74A8-B6E4F536D9D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DDFD0BC-7C01-8267-628A-3AC1B0EC4740}"/>
              </a:ext>
            </a:extLst>
          </p:cNvPr>
          <p:cNvSpPr>
            <a:spLocks noGrp="1" noChangeArrowheads="1"/>
          </p:cNvSpPr>
          <p:nvPr>
            <p:ph type="sldNum" sz="quarter" idx="12"/>
          </p:nvPr>
        </p:nvSpPr>
        <p:spPr>
          <a:ln/>
        </p:spPr>
        <p:txBody>
          <a:bodyPr/>
          <a:lstStyle>
            <a:lvl1pPr>
              <a:defRPr/>
            </a:lvl1pPr>
          </a:lstStyle>
          <a:p>
            <a:fld id="{242C6953-4AD5-A340-BA9C-689876BFB497}" type="slidenum">
              <a:rPr lang="en-US" altLang="en-US"/>
              <a:pPr/>
              <a:t>‹N°›</a:t>
            </a:fld>
            <a:endParaRPr lang="en-US" altLang="en-US"/>
          </a:p>
        </p:txBody>
      </p:sp>
    </p:spTree>
    <p:extLst>
      <p:ext uri="{BB962C8B-B14F-4D97-AF65-F5344CB8AC3E}">
        <p14:creationId xmlns:p14="http://schemas.microsoft.com/office/powerpoint/2010/main" val="567932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454974" y="1950509"/>
            <a:ext cx="6994752" cy="1755669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468676" y="1950509"/>
            <a:ext cx="20888325" cy="175566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ED87AD2-567A-7A6B-CEDA-71353B8B73B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74C22E2-B462-407F-F60F-F6C9789E6A9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130F29F-3FD0-5A73-3361-6D4533FC679B}"/>
              </a:ext>
            </a:extLst>
          </p:cNvPr>
          <p:cNvSpPr>
            <a:spLocks noGrp="1" noChangeArrowheads="1"/>
          </p:cNvSpPr>
          <p:nvPr>
            <p:ph type="sldNum" sz="quarter" idx="12"/>
          </p:nvPr>
        </p:nvSpPr>
        <p:spPr>
          <a:ln/>
        </p:spPr>
        <p:txBody>
          <a:bodyPr/>
          <a:lstStyle>
            <a:lvl1pPr>
              <a:defRPr/>
            </a:lvl1pPr>
          </a:lstStyle>
          <a:p>
            <a:fld id="{9B15180E-D303-844F-A336-07B7D78728E2}" type="slidenum">
              <a:rPr lang="en-US" altLang="en-US"/>
              <a:pPr/>
              <a:t>‹N°›</a:t>
            </a:fld>
            <a:endParaRPr lang="en-US" altLang="en-US"/>
          </a:p>
        </p:txBody>
      </p:sp>
    </p:spTree>
    <p:extLst>
      <p:ext uri="{BB962C8B-B14F-4D97-AF65-F5344CB8AC3E}">
        <p14:creationId xmlns:p14="http://schemas.microsoft.com/office/powerpoint/2010/main" val="2698375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1A1B89E-06AB-6209-EFB7-E4FA2E5F899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EB6A1EA-2EC1-2807-A4DC-576A5427265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A0C15C4-8414-3808-BAA1-1D103EEDB6A3}"/>
              </a:ext>
            </a:extLst>
          </p:cNvPr>
          <p:cNvSpPr>
            <a:spLocks noGrp="1" noChangeArrowheads="1"/>
          </p:cNvSpPr>
          <p:nvPr>
            <p:ph type="sldNum" sz="quarter" idx="12"/>
          </p:nvPr>
        </p:nvSpPr>
        <p:spPr>
          <a:ln/>
        </p:spPr>
        <p:txBody>
          <a:bodyPr/>
          <a:lstStyle>
            <a:lvl1pPr>
              <a:defRPr/>
            </a:lvl1pPr>
          </a:lstStyle>
          <a:p>
            <a:fld id="{4A339B73-4AB4-D44F-BAEE-02AAC1A05ADD}" type="slidenum">
              <a:rPr lang="en-US" altLang="en-US"/>
              <a:pPr/>
              <a:t>‹N°›</a:t>
            </a:fld>
            <a:endParaRPr lang="en-US" altLang="en-US"/>
          </a:p>
        </p:txBody>
      </p:sp>
    </p:spTree>
    <p:extLst>
      <p:ext uri="{BB962C8B-B14F-4D97-AF65-F5344CB8AC3E}">
        <p14:creationId xmlns:p14="http://schemas.microsoft.com/office/powerpoint/2010/main" val="3248630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14102293"/>
            <a:ext cx="27981048" cy="4358217"/>
          </a:xfrm>
        </p:spPr>
        <p:txBody>
          <a:bodyPr anchor="t"/>
          <a:lstStyle>
            <a:lvl1pPr algn="l">
              <a:defRPr sz="2572" b="1" cap="all"/>
            </a:lvl1pPr>
          </a:lstStyle>
          <a:p>
            <a:r>
              <a:rPr lang="en-US"/>
              <a:t>Click to edit Master title style</a:t>
            </a:r>
          </a:p>
        </p:txBody>
      </p:sp>
      <p:sp>
        <p:nvSpPr>
          <p:cNvPr id="3" name="Text Placeholder 2"/>
          <p:cNvSpPr>
            <a:spLocks noGrp="1"/>
          </p:cNvSpPr>
          <p:nvPr>
            <p:ph type="body" idx="1"/>
          </p:nvPr>
        </p:nvSpPr>
        <p:spPr>
          <a:xfrm>
            <a:off x="2600326" y="9301693"/>
            <a:ext cx="27981048" cy="4800600"/>
          </a:xfrm>
        </p:spPr>
        <p:txBody>
          <a:bodyPr anchor="b"/>
          <a:lstStyle>
            <a:lvl1pPr marL="0" indent="0">
              <a:buNone/>
              <a:defRPr sz="1286"/>
            </a:lvl1pPr>
            <a:lvl2pPr marL="293934" indent="0">
              <a:buNone/>
              <a:defRPr sz="1157"/>
            </a:lvl2pPr>
            <a:lvl3pPr marL="587868" indent="0">
              <a:buNone/>
              <a:defRPr sz="1029"/>
            </a:lvl3pPr>
            <a:lvl4pPr marL="881802" indent="0">
              <a:buNone/>
              <a:defRPr sz="900"/>
            </a:lvl4pPr>
            <a:lvl5pPr marL="1175736" indent="0">
              <a:buNone/>
              <a:defRPr sz="900"/>
            </a:lvl5pPr>
            <a:lvl6pPr marL="1469669" indent="0">
              <a:buNone/>
              <a:defRPr sz="900"/>
            </a:lvl6pPr>
            <a:lvl7pPr marL="1763603" indent="0">
              <a:buNone/>
              <a:defRPr sz="900"/>
            </a:lvl7pPr>
            <a:lvl8pPr marL="2057537" indent="0">
              <a:buNone/>
              <a:defRPr sz="900"/>
            </a:lvl8pPr>
            <a:lvl9pPr marL="2351471" indent="0">
              <a:buNone/>
              <a:defRPr sz="900"/>
            </a:lvl9pPr>
          </a:lstStyle>
          <a:p>
            <a:pPr lvl="0"/>
            <a:r>
              <a:rPr lang="en-US"/>
              <a:t>Click to edit Master text styles</a:t>
            </a:r>
          </a:p>
        </p:txBody>
      </p:sp>
      <p:sp>
        <p:nvSpPr>
          <p:cNvPr id="4" name="Rectangle 4">
            <a:extLst>
              <a:ext uri="{FF2B5EF4-FFF2-40B4-BE49-F238E27FC236}">
                <a16:creationId xmlns:a16="http://schemas.microsoft.com/office/drawing/2014/main" id="{9365C4AD-C14B-E127-D770-AE1E4F8474F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B8BCEFC-48E0-BB92-B8CE-B75E15266E6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A2157E4-006F-D520-A0A8-D8EDF66CB364}"/>
              </a:ext>
            </a:extLst>
          </p:cNvPr>
          <p:cNvSpPr>
            <a:spLocks noGrp="1" noChangeArrowheads="1"/>
          </p:cNvSpPr>
          <p:nvPr>
            <p:ph type="sldNum" sz="quarter" idx="12"/>
          </p:nvPr>
        </p:nvSpPr>
        <p:spPr>
          <a:ln/>
        </p:spPr>
        <p:txBody>
          <a:bodyPr/>
          <a:lstStyle>
            <a:lvl1pPr>
              <a:defRPr/>
            </a:lvl1pPr>
          </a:lstStyle>
          <a:p>
            <a:fld id="{E4137500-600F-924F-9D6A-781D0A45DC77}" type="slidenum">
              <a:rPr lang="en-US" altLang="en-US"/>
              <a:pPr/>
              <a:t>‹N°›</a:t>
            </a:fld>
            <a:endParaRPr lang="en-US" altLang="en-US"/>
          </a:p>
        </p:txBody>
      </p:sp>
    </p:spTree>
    <p:extLst>
      <p:ext uri="{BB962C8B-B14F-4D97-AF65-F5344CB8AC3E}">
        <p14:creationId xmlns:p14="http://schemas.microsoft.com/office/powerpoint/2010/main" val="3324180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68677" y="6340476"/>
            <a:ext cx="13941538" cy="13166724"/>
          </a:xfrm>
        </p:spPr>
        <p:txBody>
          <a:bodyPr/>
          <a:lstStyle>
            <a:lvl1pPr>
              <a:defRPr sz="1800"/>
            </a:lvl1pPr>
            <a:lvl2pPr>
              <a:defRPr sz="1543"/>
            </a:lvl2pPr>
            <a:lvl3pPr>
              <a:defRPr sz="1286"/>
            </a:lvl3pPr>
            <a:lvl4pPr>
              <a:defRPr sz="1157"/>
            </a:lvl4pPr>
            <a:lvl5pPr>
              <a:defRPr sz="1157"/>
            </a:lvl5pPr>
            <a:lvl6pPr>
              <a:defRPr sz="1157"/>
            </a:lvl6pPr>
            <a:lvl7pPr>
              <a:defRPr sz="1157"/>
            </a:lvl7pPr>
            <a:lvl8pPr>
              <a:defRPr sz="1157"/>
            </a:lvl8pPr>
            <a:lvl9pPr>
              <a:defRPr sz="115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08186" y="6340476"/>
            <a:ext cx="13941539" cy="13166724"/>
          </a:xfrm>
        </p:spPr>
        <p:txBody>
          <a:bodyPr/>
          <a:lstStyle>
            <a:lvl1pPr>
              <a:defRPr sz="1800"/>
            </a:lvl1pPr>
            <a:lvl2pPr>
              <a:defRPr sz="1543"/>
            </a:lvl2pPr>
            <a:lvl3pPr>
              <a:defRPr sz="1286"/>
            </a:lvl3pPr>
            <a:lvl4pPr>
              <a:defRPr sz="1157"/>
            </a:lvl4pPr>
            <a:lvl5pPr>
              <a:defRPr sz="1157"/>
            </a:lvl5pPr>
            <a:lvl6pPr>
              <a:defRPr sz="1157"/>
            </a:lvl6pPr>
            <a:lvl7pPr>
              <a:defRPr sz="1157"/>
            </a:lvl7pPr>
            <a:lvl8pPr>
              <a:defRPr sz="1157"/>
            </a:lvl8pPr>
            <a:lvl9pPr>
              <a:defRPr sz="115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34CAF7BB-51FB-1930-8F5C-0A447A93C47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DAB5C0D2-31E4-5C39-AC31-461E22655E2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F339E7A0-C9D6-5E77-B6F3-7AF49FF28F69}"/>
              </a:ext>
            </a:extLst>
          </p:cNvPr>
          <p:cNvSpPr>
            <a:spLocks noGrp="1" noChangeArrowheads="1"/>
          </p:cNvSpPr>
          <p:nvPr>
            <p:ph type="sldNum" sz="quarter" idx="12"/>
          </p:nvPr>
        </p:nvSpPr>
        <p:spPr>
          <a:ln/>
        </p:spPr>
        <p:txBody>
          <a:bodyPr/>
          <a:lstStyle>
            <a:lvl1pPr>
              <a:defRPr/>
            </a:lvl1pPr>
          </a:lstStyle>
          <a:p>
            <a:fld id="{8329627F-FAF7-764E-AC9F-CF5B608A0020}" type="slidenum">
              <a:rPr lang="en-US" altLang="en-US"/>
              <a:pPr/>
              <a:t>‹N°›</a:t>
            </a:fld>
            <a:endParaRPr lang="en-US" altLang="en-US"/>
          </a:p>
        </p:txBody>
      </p:sp>
    </p:spTree>
    <p:extLst>
      <p:ext uri="{BB962C8B-B14F-4D97-AF65-F5344CB8AC3E}">
        <p14:creationId xmlns:p14="http://schemas.microsoft.com/office/powerpoint/2010/main" val="294497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125" y="878416"/>
            <a:ext cx="29626152"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6124" y="4912784"/>
            <a:ext cx="14544675" cy="2046817"/>
          </a:xfrm>
        </p:spPr>
        <p:txBody>
          <a:bodyPr anchor="b"/>
          <a:lstStyle>
            <a:lvl1pPr marL="0" indent="0">
              <a:buNone/>
              <a:defRPr sz="1543" b="1"/>
            </a:lvl1pPr>
            <a:lvl2pPr marL="293934" indent="0">
              <a:buNone/>
              <a:defRPr sz="1286" b="1"/>
            </a:lvl2pPr>
            <a:lvl3pPr marL="587868" indent="0">
              <a:buNone/>
              <a:defRPr sz="1157" b="1"/>
            </a:lvl3pPr>
            <a:lvl4pPr marL="881802" indent="0">
              <a:buNone/>
              <a:defRPr sz="1029" b="1"/>
            </a:lvl4pPr>
            <a:lvl5pPr marL="1175736" indent="0">
              <a:buNone/>
              <a:defRPr sz="1029" b="1"/>
            </a:lvl5pPr>
            <a:lvl6pPr marL="1469669" indent="0">
              <a:buNone/>
              <a:defRPr sz="1029" b="1"/>
            </a:lvl6pPr>
            <a:lvl7pPr marL="1763603" indent="0">
              <a:buNone/>
              <a:defRPr sz="1029" b="1"/>
            </a:lvl7pPr>
            <a:lvl8pPr marL="2057537" indent="0">
              <a:buNone/>
              <a:defRPr sz="1029" b="1"/>
            </a:lvl8pPr>
            <a:lvl9pPr marL="2351471" indent="0">
              <a:buNone/>
              <a:defRPr sz="1029" b="1"/>
            </a:lvl9pPr>
          </a:lstStyle>
          <a:p>
            <a:pPr lvl="0"/>
            <a:r>
              <a:rPr lang="en-US"/>
              <a:t>Click to edit Master text styles</a:t>
            </a:r>
          </a:p>
        </p:txBody>
      </p:sp>
      <p:sp>
        <p:nvSpPr>
          <p:cNvPr id="4" name="Content Placeholder 3"/>
          <p:cNvSpPr>
            <a:spLocks noGrp="1"/>
          </p:cNvSpPr>
          <p:nvPr>
            <p:ph sz="half" idx="2"/>
          </p:nvPr>
        </p:nvSpPr>
        <p:spPr>
          <a:xfrm>
            <a:off x="1646124" y="6959601"/>
            <a:ext cx="14544675" cy="12643908"/>
          </a:xfrm>
        </p:spPr>
        <p:txBody>
          <a:bodyPr/>
          <a:lstStyle>
            <a:lvl1pPr>
              <a:defRPr sz="1543"/>
            </a:lvl1pPr>
            <a:lvl2pPr>
              <a:defRPr sz="1286"/>
            </a:lvl2pPr>
            <a:lvl3pPr>
              <a:defRPr sz="1157"/>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498" y="4912784"/>
            <a:ext cx="14549778" cy="2046817"/>
          </a:xfrm>
        </p:spPr>
        <p:txBody>
          <a:bodyPr anchor="b"/>
          <a:lstStyle>
            <a:lvl1pPr marL="0" indent="0">
              <a:buNone/>
              <a:defRPr sz="1543" b="1"/>
            </a:lvl1pPr>
            <a:lvl2pPr marL="293934" indent="0">
              <a:buNone/>
              <a:defRPr sz="1286" b="1"/>
            </a:lvl2pPr>
            <a:lvl3pPr marL="587868" indent="0">
              <a:buNone/>
              <a:defRPr sz="1157" b="1"/>
            </a:lvl3pPr>
            <a:lvl4pPr marL="881802" indent="0">
              <a:buNone/>
              <a:defRPr sz="1029" b="1"/>
            </a:lvl4pPr>
            <a:lvl5pPr marL="1175736" indent="0">
              <a:buNone/>
              <a:defRPr sz="1029" b="1"/>
            </a:lvl5pPr>
            <a:lvl6pPr marL="1469669" indent="0">
              <a:buNone/>
              <a:defRPr sz="1029" b="1"/>
            </a:lvl6pPr>
            <a:lvl7pPr marL="1763603" indent="0">
              <a:buNone/>
              <a:defRPr sz="1029" b="1"/>
            </a:lvl7pPr>
            <a:lvl8pPr marL="2057537" indent="0">
              <a:buNone/>
              <a:defRPr sz="1029" b="1"/>
            </a:lvl8pPr>
            <a:lvl9pPr marL="2351471" indent="0">
              <a:buNone/>
              <a:defRPr sz="1029" b="1"/>
            </a:lvl9pPr>
          </a:lstStyle>
          <a:p>
            <a:pPr lvl="0"/>
            <a:r>
              <a:rPr lang="en-US"/>
              <a:t>Click to edit Master text styles</a:t>
            </a:r>
          </a:p>
        </p:txBody>
      </p:sp>
      <p:sp>
        <p:nvSpPr>
          <p:cNvPr id="6" name="Content Placeholder 5"/>
          <p:cNvSpPr>
            <a:spLocks noGrp="1"/>
          </p:cNvSpPr>
          <p:nvPr>
            <p:ph sz="quarter" idx="4"/>
          </p:nvPr>
        </p:nvSpPr>
        <p:spPr>
          <a:xfrm>
            <a:off x="16722498" y="6959601"/>
            <a:ext cx="14549778" cy="12643908"/>
          </a:xfrm>
        </p:spPr>
        <p:txBody>
          <a:bodyPr/>
          <a:lstStyle>
            <a:lvl1pPr>
              <a:defRPr sz="1543"/>
            </a:lvl1pPr>
            <a:lvl2pPr>
              <a:defRPr sz="1286"/>
            </a:lvl2pPr>
            <a:lvl3pPr>
              <a:defRPr sz="1157"/>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6E9F37D2-5623-7F85-4447-020AFCEFD042}"/>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8E12D9B2-6703-7439-A31E-A3292A81071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7DBE09DF-4200-99F0-6B99-F4541894362B}"/>
              </a:ext>
            </a:extLst>
          </p:cNvPr>
          <p:cNvSpPr>
            <a:spLocks noGrp="1" noChangeArrowheads="1"/>
          </p:cNvSpPr>
          <p:nvPr>
            <p:ph type="sldNum" sz="quarter" idx="12"/>
          </p:nvPr>
        </p:nvSpPr>
        <p:spPr>
          <a:ln/>
        </p:spPr>
        <p:txBody>
          <a:bodyPr/>
          <a:lstStyle>
            <a:lvl1pPr>
              <a:defRPr/>
            </a:lvl1pPr>
          </a:lstStyle>
          <a:p>
            <a:fld id="{5D7A2AAB-762A-8646-AEF9-572BFF210A00}" type="slidenum">
              <a:rPr lang="en-US" altLang="en-US"/>
              <a:pPr/>
              <a:t>‹N°›</a:t>
            </a:fld>
            <a:endParaRPr lang="en-US" altLang="en-US"/>
          </a:p>
        </p:txBody>
      </p:sp>
    </p:spTree>
    <p:extLst>
      <p:ext uri="{BB962C8B-B14F-4D97-AF65-F5344CB8AC3E}">
        <p14:creationId xmlns:p14="http://schemas.microsoft.com/office/powerpoint/2010/main" val="948102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C26F6C9A-00BB-0330-00F9-734F239229B5}"/>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5C4DFE7F-0A71-D7CA-64F4-DFDE4DA8634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D4F766FE-FA87-A549-2148-A34B27BB0369}"/>
              </a:ext>
            </a:extLst>
          </p:cNvPr>
          <p:cNvSpPr>
            <a:spLocks noGrp="1" noChangeArrowheads="1"/>
          </p:cNvSpPr>
          <p:nvPr>
            <p:ph type="sldNum" sz="quarter" idx="12"/>
          </p:nvPr>
        </p:nvSpPr>
        <p:spPr>
          <a:ln/>
        </p:spPr>
        <p:txBody>
          <a:bodyPr/>
          <a:lstStyle>
            <a:lvl1pPr>
              <a:defRPr/>
            </a:lvl1pPr>
          </a:lstStyle>
          <a:p>
            <a:fld id="{6FB78282-A63F-A64B-934C-42F1E062E466}" type="slidenum">
              <a:rPr lang="en-US" altLang="en-US"/>
              <a:pPr/>
              <a:t>‹N°›</a:t>
            </a:fld>
            <a:endParaRPr lang="en-US" altLang="en-US"/>
          </a:p>
        </p:txBody>
      </p:sp>
    </p:spTree>
    <p:extLst>
      <p:ext uri="{BB962C8B-B14F-4D97-AF65-F5344CB8AC3E}">
        <p14:creationId xmlns:p14="http://schemas.microsoft.com/office/powerpoint/2010/main" val="1175159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E3F0FA8-95A9-627C-D0D5-AB4D63F7D9D7}"/>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27C3D981-BB6A-A738-A91A-84650FF471E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739C76AD-6113-78B7-0024-BB57210188F5}"/>
              </a:ext>
            </a:extLst>
          </p:cNvPr>
          <p:cNvSpPr>
            <a:spLocks noGrp="1" noChangeArrowheads="1"/>
          </p:cNvSpPr>
          <p:nvPr>
            <p:ph type="sldNum" sz="quarter" idx="12"/>
          </p:nvPr>
        </p:nvSpPr>
        <p:spPr>
          <a:ln/>
        </p:spPr>
        <p:txBody>
          <a:bodyPr/>
          <a:lstStyle>
            <a:lvl1pPr>
              <a:defRPr/>
            </a:lvl1pPr>
          </a:lstStyle>
          <a:p>
            <a:fld id="{427D3B48-C79C-4B47-A46A-3121BE765704}" type="slidenum">
              <a:rPr lang="en-US" altLang="en-US"/>
              <a:pPr/>
              <a:t>‹N°›</a:t>
            </a:fld>
            <a:endParaRPr lang="en-US" altLang="en-US"/>
          </a:p>
        </p:txBody>
      </p:sp>
    </p:spTree>
    <p:extLst>
      <p:ext uri="{BB962C8B-B14F-4D97-AF65-F5344CB8AC3E}">
        <p14:creationId xmlns:p14="http://schemas.microsoft.com/office/powerpoint/2010/main" val="3053510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124" y="874184"/>
            <a:ext cx="10829925" cy="3717925"/>
          </a:xfrm>
        </p:spPr>
        <p:txBody>
          <a:bodyPr anchor="b"/>
          <a:lstStyle>
            <a:lvl1pPr algn="l">
              <a:defRPr sz="1286" b="1"/>
            </a:lvl1pPr>
          </a:lstStyle>
          <a:p>
            <a:r>
              <a:rPr lang="en-US"/>
              <a:t>Click to edit Master title style</a:t>
            </a:r>
          </a:p>
        </p:txBody>
      </p:sp>
      <p:sp>
        <p:nvSpPr>
          <p:cNvPr id="3" name="Content Placeholder 2"/>
          <p:cNvSpPr>
            <a:spLocks noGrp="1"/>
          </p:cNvSpPr>
          <p:nvPr>
            <p:ph idx="1"/>
          </p:nvPr>
        </p:nvSpPr>
        <p:spPr>
          <a:xfrm>
            <a:off x="12869976" y="874184"/>
            <a:ext cx="18402300" cy="18729325"/>
          </a:xfrm>
        </p:spPr>
        <p:txBody>
          <a:bodyPr/>
          <a:lstStyle>
            <a:lvl1pPr>
              <a:defRPr sz="2057"/>
            </a:lvl1pPr>
            <a:lvl2pPr>
              <a:defRPr sz="1800"/>
            </a:lvl2pPr>
            <a:lvl3pPr>
              <a:defRPr sz="1543"/>
            </a:lvl3pPr>
            <a:lvl4pPr>
              <a:defRPr sz="1286"/>
            </a:lvl4pPr>
            <a:lvl5pPr>
              <a:defRPr sz="1286"/>
            </a:lvl5pPr>
            <a:lvl6pPr>
              <a:defRPr sz="1286"/>
            </a:lvl6pPr>
            <a:lvl7pPr>
              <a:defRPr sz="1286"/>
            </a:lvl7pPr>
            <a:lvl8pPr>
              <a:defRPr sz="1286"/>
            </a:lvl8pPr>
            <a:lvl9pPr>
              <a:defRPr sz="12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6124" y="4592109"/>
            <a:ext cx="10829925" cy="15011400"/>
          </a:xfrm>
        </p:spPr>
        <p:txBody>
          <a:bodyPr/>
          <a:lstStyle>
            <a:lvl1pPr marL="0" indent="0">
              <a:buNone/>
              <a:defRPr sz="900"/>
            </a:lvl1pPr>
            <a:lvl2pPr marL="293934" indent="0">
              <a:buNone/>
              <a:defRPr sz="771"/>
            </a:lvl2pPr>
            <a:lvl3pPr marL="587868" indent="0">
              <a:buNone/>
              <a:defRPr sz="643"/>
            </a:lvl3pPr>
            <a:lvl4pPr marL="881802" indent="0">
              <a:buNone/>
              <a:defRPr sz="579"/>
            </a:lvl4pPr>
            <a:lvl5pPr marL="1175736" indent="0">
              <a:buNone/>
              <a:defRPr sz="579"/>
            </a:lvl5pPr>
            <a:lvl6pPr marL="1469669" indent="0">
              <a:buNone/>
              <a:defRPr sz="579"/>
            </a:lvl6pPr>
            <a:lvl7pPr marL="1763603" indent="0">
              <a:buNone/>
              <a:defRPr sz="579"/>
            </a:lvl7pPr>
            <a:lvl8pPr marL="2057537" indent="0">
              <a:buNone/>
              <a:defRPr sz="579"/>
            </a:lvl8pPr>
            <a:lvl9pPr marL="2351471" indent="0">
              <a:buNone/>
              <a:defRPr sz="579"/>
            </a:lvl9pPr>
          </a:lstStyle>
          <a:p>
            <a:pPr lvl="0"/>
            <a:r>
              <a:rPr lang="en-US"/>
              <a:t>Click to edit Master text styles</a:t>
            </a:r>
          </a:p>
        </p:txBody>
      </p:sp>
      <p:sp>
        <p:nvSpPr>
          <p:cNvPr id="5" name="Rectangle 4">
            <a:extLst>
              <a:ext uri="{FF2B5EF4-FFF2-40B4-BE49-F238E27FC236}">
                <a16:creationId xmlns:a16="http://schemas.microsoft.com/office/drawing/2014/main" id="{8BBC7886-1779-EC30-0410-3145F372B7C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2FCF4FB0-79B8-6884-A07F-223224530B4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977592D5-62AD-EC21-E424-7B6F9917D055}"/>
              </a:ext>
            </a:extLst>
          </p:cNvPr>
          <p:cNvSpPr>
            <a:spLocks noGrp="1" noChangeArrowheads="1"/>
          </p:cNvSpPr>
          <p:nvPr>
            <p:ph type="sldNum" sz="quarter" idx="12"/>
          </p:nvPr>
        </p:nvSpPr>
        <p:spPr>
          <a:ln/>
        </p:spPr>
        <p:txBody>
          <a:bodyPr/>
          <a:lstStyle>
            <a:lvl1pPr>
              <a:defRPr/>
            </a:lvl1pPr>
          </a:lstStyle>
          <a:p>
            <a:fld id="{61A4D9AD-5178-3E4B-9AD7-A2E6EE96194B}" type="slidenum">
              <a:rPr lang="en-US" altLang="en-US"/>
              <a:pPr/>
              <a:t>‹N°›</a:t>
            </a:fld>
            <a:endParaRPr lang="en-US" altLang="en-US"/>
          </a:p>
        </p:txBody>
      </p:sp>
    </p:spTree>
    <p:extLst>
      <p:ext uri="{BB962C8B-B14F-4D97-AF65-F5344CB8AC3E}">
        <p14:creationId xmlns:p14="http://schemas.microsoft.com/office/powerpoint/2010/main" val="541028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828" y="15361709"/>
            <a:ext cx="19751448" cy="1813983"/>
          </a:xfrm>
        </p:spPr>
        <p:txBody>
          <a:bodyPr anchor="b"/>
          <a:lstStyle>
            <a:lvl1pPr algn="l">
              <a:defRPr sz="1286" b="1"/>
            </a:lvl1pPr>
          </a:lstStyle>
          <a:p>
            <a:r>
              <a:rPr lang="en-US"/>
              <a:t>Click to edit Master title style</a:t>
            </a:r>
          </a:p>
        </p:txBody>
      </p:sp>
      <p:sp>
        <p:nvSpPr>
          <p:cNvPr id="3" name="Picture Placeholder 2"/>
          <p:cNvSpPr>
            <a:spLocks noGrp="1"/>
          </p:cNvSpPr>
          <p:nvPr>
            <p:ph type="pic" idx="1"/>
          </p:nvPr>
        </p:nvSpPr>
        <p:spPr>
          <a:xfrm>
            <a:off x="6451828" y="1961093"/>
            <a:ext cx="19751448" cy="13166724"/>
          </a:xfrm>
        </p:spPr>
        <p:txBody>
          <a:bodyPr/>
          <a:lstStyle>
            <a:lvl1pPr marL="0" indent="0">
              <a:buNone/>
              <a:defRPr sz="2057"/>
            </a:lvl1pPr>
            <a:lvl2pPr marL="293934" indent="0">
              <a:buNone/>
              <a:defRPr sz="1800"/>
            </a:lvl2pPr>
            <a:lvl3pPr marL="587868" indent="0">
              <a:buNone/>
              <a:defRPr sz="1543"/>
            </a:lvl3pPr>
            <a:lvl4pPr marL="881802" indent="0">
              <a:buNone/>
              <a:defRPr sz="1286"/>
            </a:lvl4pPr>
            <a:lvl5pPr marL="1175736" indent="0">
              <a:buNone/>
              <a:defRPr sz="1286"/>
            </a:lvl5pPr>
            <a:lvl6pPr marL="1469669" indent="0">
              <a:buNone/>
              <a:defRPr sz="1286"/>
            </a:lvl6pPr>
            <a:lvl7pPr marL="1763603" indent="0">
              <a:buNone/>
              <a:defRPr sz="1286"/>
            </a:lvl7pPr>
            <a:lvl8pPr marL="2057537" indent="0">
              <a:buNone/>
              <a:defRPr sz="1286"/>
            </a:lvl8pPr>
            <a:lvl9pPr marL="2351471" indent="0">
              <a:buNone/>
              <a:defRPr sz="1286"/>
            </a:lvl9pPr>
          </a:lstStyle>
          <a:p>
            <a:pPr lvl="0"/>
            <a:endParaRPr lang="en-US" noProof="0"/>
          </a:p>
        </p:txBody>
      </p:sp>
      <p:sp>
        <p:nvSpPr>
          <p:cNvPr id="4" name="Text Placeholder 3"/>
          <p:cNvSpPr>
            <a:spLocks noGrp="1"/>
          </p:cNvSpPr>
          <p:nvPr>
            <p:ph type="body" sz="half" idx="2"/>
          </p:nvPr>
        </p:nvSpPr>
        <p:spPr>
          <a:xfrm>
            <a:off x="6451828" y="17175693"/>
            <a:ext cx="19751448" cy="2574924"/>
          </a:xfrm>
        </p:spPr>
        <p:txBody>
          <a:bodyPr/>
          <a:lstStyle>
            <a:lvl1pPr marL="0" indent="0">
              <a:buNone/>
              <a:defRPr sz="900"/>
            </a:lvl1pPr>
            <a:lvl2pPr marL="293934" indent="0">
              <a:buNone/>
              <a:defRPr sz="771"/>
            </a:lvl2pPr>
            <a:lvl3pPr marL="587868" indent="0">
              <a:buNone/>
              <a:defRPr sz="643"/>
            </a:lvl3pPr>
            <a:lvl4pPr marL="881802" indent="0">
              <a:buNone/>
              <a:defRPr sz="579"/>
            </a:lvl4pPr>
            <a:lvl5pPr marL="1175736" indent="0">
              <a:buNone/>
              <a:defRPr sz="579"/>
            </a:lvl5pPr>
            <a:lvl6pPr marL="1469669" indent="0">
              <a:buNone/>
              <a:defRPr sz="579"/>
            </a:lvl6pPr>
            <a:lvl7pPr marL="1763603" indent="0">
              <a:buNone/>
              <a:defRPr sz="579"/>
            </a:lvl7pPr>
            <a:lvl8pPr marL="2057537" indent="0">
              <a:buNone/>
              <a:defRPr sz="579"/>
            </a:lvl8pPr>
            <a:lvl9pPr marL="2351471" indent="0">
              <a:buNone/>
              <a:defRPr sz="579"/>
            </a:lvl9pPr>
          </a:lstStyle>
          <a:p>
            <a:pPr lvl="0"/>
            <a:r>
              <a:rPr lang="en-US"/>
              <a:t>Click to edit Master text styles</a:t>
            </a:r>
          </a:p>
        </p:txBody>
      </p:sp>
      <p:sp>
        <p:nvSpPr>
          <p:cNvPr id="5" name="Rectangle 4">
            <a:extLst>
              <a:ext uri="{FF2B5EF4-FFF2-40B4-BE49-F238E27FC236}">
                <a16:creationId xmlns:a16="http://schemas.microsoft.com/office/drawing/2014/main" id="{C4A649CE-9A30-229A-EF37-623C1EA20FD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57BB04AD-DA4E-2EFD-69A4-7E5D72754D5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800BB28-CBD8-D0B0-98D5-F437B5649CAF}"/>
              </a:ext>
            </a:extLst>
          </p:cNvPr>
          <p:cNvSpPr>
            <a:spLocks noGrp="1" noChangeArrowheads="1"/>
          </p:cNvSpPr>
          <p:nvPr>
            <p:ph type="sldNum" sz="quarter" idx="12"/>
          </p:nvPr>
        </p:nvSpPr>
        <p:spPr>
          <a:ln/>
        </p:spPr>
        <p:txBody>
          <a:bodyPr/>
          <a:lstStyle>
            <a:lvl1pPr>
              <a:defRPr/>
            </a:lvl1pPr>
          </a:lstStyle>
          <a:p>
            <a:fld id="{2F6017D3-E95E-014E-8C02-D1F534EFEAEB}" type="slidenum">
              <a:rPr lang="en-US" altLang="en-US"/>
              <a:pPr/>
              <a:t>‹N°›</a:t>
            </a:fld>
            <a:endParaRPr lang="en-US" altLang="en-US"/>
          </a:p>
        </p:txBody>
      </p:sp>
    </p:spTree>
    <p:extLst>
      <p:ext uri="{BB962C8B-B14F-4D97-AF65-F5344CB8AC3E}">
        <p14:creationId xmlns:p14="http://schemas.microsoft.com/office/powerpoint/2010/main" val="553814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09D1C8B-5C8B-BF02-F5CA-401366527E35}"/>
              </a:ext>
            </a:extLst>
          </p:cNvPr>
          <p:cNvSpPr>
            <a:spLocks noGrp="1" noChangeArrowheads="1"/>
          </p:cNvSpPr>
          <p:nvPr>
            <p:ph type="title"/>
          </p:nvPr>
        </p:nvSpPr>
        <p:spPr bwMode="auto">
          <a:xfrm>
            <a:off x="2468677" y="1950720"/>
            <a:ext cx="27981048"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95013E0D-6A7F-3CE9-EAA5-BEABEFA7EC3C}"/>
              </a:ext>
            </a:extLst>
          </p:cNvPr>
          <p:cNvSpPr>
            <a:spLocks noGrp="1" noChangeArrowheads="1"/>
          </p:cNvSpPr>
          <p:nvPr>
            <p:ph type="body" idx="1"/>
          </p:nvPr>
        </p:nvSpPr>
        <p:spPr bwMode="auto">
          <a:xfrm>
            <a:off x="2468677" y="6340929"/>
            <a:ext cx="27981048" cy="13166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45A91A09-5A9E-589F-5595-EFDE16FE6F88}"/>
              </a:ext>
            </a:extLst>
          </p:cNvPr>
          <p:cNvSpPr>
            <a:spLocks noGrp="1" noChangeArrowheads="1"/>
          </p:cNvSpPr>
          <p:nvPr>
            <p:ph type="dt" sz="half" idx="2"/>
          </p:nvPr>
        </p:nvSpPr>
        <p:spPr bwMode="auto">
          <a:xfrm>
            <a:off x="2468676" y="19994880"/>
            <a:ext cx="6858000" cy="146304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defRPr sz="3986">
                <a:latin typeface="Times New Roman" charset="0"/>
                <a:ea typeface="ＭＳ Ｐゴシック" charset="0"/>
                <a:cs typeface="ＭＳ Ｐゴシック" charset="0"/>
              </a:defRPr>
            </a:lvl1pPr>
          </a:lstStyle>
          <a:p>
            <a:pPr>
              <a:defRPr/>
            </a:pPr>
            <a:endParaRPr lang="en-US"/>
          </a:p>
        </p:txBody>
      </p:sp>
      <p:sp>
        <p:nvSpPr>
          <p:cNvPr id="1029" name="Rectangle 5">
            <a:extLst>
              <a:ext uri="{FF2B5EF4-FFF2-40B4-BE49-F238E27FC236}">
                <a16:creationId xmlns:a16="http://schemas.microsoft.com/office/drawing/2014/main" id="{AE32A078-C790-07DB-3405-CF3214910133}"/>
              </a:ext>
            </a:extLst>
          </p:cNvPr>
          <p:cNvSpPr>
            <a:spLocks noGrp="1" noChangeArrowheads="1"/>
          </p:cNvSpPr>
          <p:nvPr>
            <p:ph type="ftr" sz="quarter" idx="3"/>
          </p:nvPr>
        </p:nvSpPr>
        <p:spPr bwMode="auto">
          <a:xfrm>
            <a:off x="11247325" y="19994880"/>
            <a:ext cx="10423752" cy="146304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ctr">
              <a:defRPr sz="3986">
                <a:latin typeface="Times New Roman" charset="0"/>
                <a:ea typeface="ＭＳ Ｐゴシック" charset="0"/>
                <a:cs typeface="ＭＳ Ｐゴシック" charset="0"/>
              </a:defRPr>
            </a:lvl1pPr>
          </a:lstStyle>
          <a:p>
            <a:pPr>
              <a:defRPr/>
            </a:pPr>
            <a:endParaRPr lang="en-US"/>
          </a:p>
        </p:txBody>
      </p:sp>
      <p:sp>
        <p:nvSpPr>
          <p:cNvPr id="1030" name="Rectangle 6">
            <a:extLst>
              <a:ext uri="{FF2B5EF4-FFF2-40B4-BE49-F238E27FC236}">
                <a16:creationId xmlns:a16="http://schemas.microsoft.com/office/drawing/2014/main" id="{36B3CE03-16E1-3291-20BF-CC96375D8ED1}"/>
              </a:ext>
            </a:extLst>
          </p:cNvPr>
          <p:cNvSpPr>
            <a:spLocks noGrp="1" noChangeArrowheads="1"/>
          </p:cNvSpPr>
          <p:nvPr>
            <p:ph type="sldNum" sz="quarter" idx="4"/>
          </p:nvPr>
        </p:nvSpPr>
        <p:spPr bwMode="auto">
          <a:xfrm>
            <a:off x="23591724" y="19994880"/>
            <a:ext cx="6858000" cy="146304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r">
              <a:defRPr sz="3986">
                <a:latin typeface="Times New Roman" panose="02020603050405020304" pitchFamily="18" charset="0"/>
              </a:defRPr>
            </a:lvl1pPr>
          </a:lstStyle>
          <a:p>
            <a:fld id="{CC4CF74E-C2FD-144A-85DE-E7432E00AC88}" type="slidenum">
              <a:rPr lang="en-US" altLang="en-US"/>
              <a:pPr/>
              <a:t>‹N°›</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619890" rtl="0" eaLnBrk="0" fontAlgn="base" hangingPunct="0">
        <a:spcBef>
          <a:spcPct val="0"/>
        </a:spcBef>
        <a:spcAft>
          <a:spcPct val="0"/>
        </a:spcAft>
        <a:defRPr sz="12601">
          <a:solidFill>
            <a:schemeClr val="tx2"/>
          </a:solidFill>
          <a:latin typeface="+mj-lt"/>
          <a:ea typeface="ＭＳ Ｐゴシック" pitchFamily="-65" charset="-128"/>
          <a:cs typeface="ＭＳ Ｐゴシック" pitchFamily="-65" charset="-128"/>
        </a:defRPr>
      </a:lvl1pPr>
      <a:lvl2pPr algn="ctr" defTabSz="2619890" rtl="0" eaLnBrk="0" fontAlgn="base" hangingPunct="0">
        <a:spcBef>
          <a:spcPct val="0"/>
        </a:spcBef>
        <a:spcAft>
          <a:spcPct val="0"/>
        </a:spcAft>
        <a:defRPr sz="12601">
          <a:solidFill>
            <a:schemeClr val="tx2"/>
          </a:solidFill>
          <a:latin typeface="Times New Roman" pitchFamily="-65" charset="0"/>
          <a:ea typeface="ＭＳ Ｐゴシック" pitchFamily="-65" charset="-128"/>
          <a:cs typeface="ＭＳ Ｐゴシック" pitchFamily="-65" charset="-128"/>
        </a:defRPr>
      </a:lvl2pPr>
      <a:lvl3pPr algn="ctr" defTabSz="2619890" rtl="0" eaLnBrk="0" fontAlgn="base" hangingPunct="0">
        <a:spcBef>
          <a:spcPct val="0"/>
        </a:spcBef>
        <a:spcAft>
          <a:spcPct val="0"/>
        </a:spcAft>
        <a:defRPr sz="12601">
          <a:solidFill>
            <a:schemeClr val="tx2"/>
          </a:solidFill>
          <a:latin typeface="Times New Roman" pitchFamily="-65" charset="0"/>
          <a:ea typeface="ＭＳ Ｐゴシック" pitchFamily="-65" charset="-128"/>
          <a:cs typeface="ＭＳ Ｐゴシック" pitchFamily="-65" charset="-128"/>
        </a:defRPr>
      </a:lvl3pPr>
      <a:lvl4pPr algn="ctr" defTabSz="2619890" rtl="0" eaLnBrk="0" fontAlgn="base" hangingPunct="0">
        <a:spcBef>
          <a:spcPct val="0"/>
        </a:spcBef>
        <a:spcAft>
          <a:spcPct val="0"/>
        </a:spcAft>
        <a:defRPr sz="12601">
          <a:solidFill>
            <a:schemeClr val="tx2"/>
          </a:solidFill>
          <a:latin typeface="Times New Roman" pitchFamily="-65" charset="0"/>
          <a:ea typeface="ＭＳ Ｐゴシック" pitchFamily="-65" charset="-128"/>
          <a:cs typeface="ＭＳ Ｐゴシック" pitchFamily="-65" charset="-128"/>
        </a:defRPr>
      </a:lvl4pPr>
      <a:lvl5pPr algn="ctr" defTabSz="2619890" rtl="0" eaLnBrk="0" fontAlgn="base" hangingPunct="0">
        <a:spcBef>
          <a:spcPct val="0"/>
        </a:spcBef>
        <a:spcAft>
          <a:spcPct val="0"/>
        </a:spcAft>
        <a:defRPr sz="12601">
          <a:solidFill>
            <a:schemeClr val="tx2"/>
          </a:solidFill>
          <a:latin typeface="Times New Roman" pitchFamily="-65" charset="0"/>
          <a:ea typeface="ＭＳ Ｐゴシック" pitchFamily="-65" charset="-128"/>
          <a:cs typeface="ＭＳ Ｐゴシック" pitchFamily="-65" charset="-128"/>
        </a:defRPr>
      </a:lvl5pPr>
      <a:lvl6pPr marL="293934" algn="ctr" defTabSz="2619890" rtl="0" fontAlgn="base">
        <a:spcBef>
          <a:spcPct val="0"/>
        </a:spcBef>
        <a:spcAft>
          <a:spcPct val="0"/>
        </a:spcAft>
        <a:defRPr sz="12601">
          <a:solidFill>
            <a:schemeClr val="tx2"/>
          </a:solidFill>
          <a:latin typeface="Times New Roman" pitchFamily="-65" charset="0"/>
        </a:defRPr>
      </a:lvl6pPr>
      <a:lvl7pPr marL="587868" algn="ctr" defTabSz="2619890" rtl="0" fontAlgn="base">
        <a:spcBef>
          <a:spcPct val="0"/>
        </a:spcBef>
        <a:spcAft>
          <a:spcPct val="0"/>
        </a:spcAft>
        <a:defRPr sz="12601">
          <a:solidFill>
            <a:schemeClr val="tx2"/>
          </a:solidFill>
          <a:latin typeface="Times New Roman" pitchFamily="-65" charset="0"/>
        </a:defRPr>
      </a:lvl7pPr>
      <a:lvl8pPr marL="881802" algn="ctr" defTabSz="2619890" rtl="0" fontAlgn="base">
        <a:spcBef>
          <a:spcPct val="0"/>
        </a:spcBef>
        <a:spcAft>
          <a:spcPct val="0"/>
        </a:spcAft>
        <a:defRPr sz="12601">
          <a:solidFill>
            <a:schemeClr val="tx2"/>
          </a:solidFill>
          <a:latin typeface="Times New Roman" pitchFamily="-65" charset="0"/>
        </a:defRPr>
      </a:lvl8pPr>
      <a:lvl9pPr marL="1175736" algn="ctr" defTabSz="2619890" rtl="0" fontAlgn="base">
        <a:spcBef>
          <a:spcPct val="0"/>
        </a:spcBef>
        <a:spcAft>
          <a:spcPct val="0"/>
        </a:spcAft>
        <a:defRPr sz="12601">
          <a:solidFill>
            <a:schemeClr val="tx2"/>
          </a:solidFill>
          <a:latin typeface="Times New Roman" pitchFamily="-65" charset="0"/>
        </a:defRPr>
      </a:lvl9pPr>
    </p:titleStyle>
    <p:bodyStyle>
      <a:lvl1pPr marL="982842" indent="-982842" algn="l" defTabSz="2619890" rtl="0" eaLnBrk="0" fontAlgn="base" hangingPunct="0">
        <a:spcBef>
          <a:spcPct val="20000"/>
        </a:spcBef>
        <a:spcAft>
          <a:spcPct val="0"/>
        </a:spcAft>
        <a:buChar char="•"/>
        <a:defRPr sz="9193">
          <a:solidFill>
            <a:schemeClr val="tx1"/>
          </a:solidFill>
          <a:latin typeface="+mn-lt"/>
          <a:ea typeface="ＭＳ Ｐゴシック" pitchFamily="-65" charset="-128"/>
          <a:cs typeface="ＭＳ Ｐゴシック" pitchFamily="-65" charset="-128"/>
        </a:defRPr>
      </a:lvl1pPr>
      <a:lvl2pPr marL="2128979" indent="-818524" algn="l" defTabSz="2619890" rtl="0" eaLnBrk="0" fontAlgn="base" hangingPunct="0">
        <a:spcBef>
          <a:spcPct val="20000"/>
        </a:spcBef>
        <a:spcAft>
          <a:spcPct val="0"/>
        </a:spcAft>
        <a:buChar char="–"/>
        <a:defRPr sz="8036">
          <a:solidFill>
            <a:schemeClr val="tx1"/>
          </a:solidFill>
          <a:latin typeface="+mn-lt"/>
          <a:ea typeface="ＭＳ Ｐゴシック" pitchFamily="-65" charset="-128"/>
          <a:cs typeface="ＭＳ Ｐゴシック" charset="0"/>
        </a:defRPr>
      </a:lvl2pPr>
      <a:lvl3pPr marL="3275118" indent="-655228" algn="l" defTabSz="2619890" rtl="0" eaLnBrk="0" fontAlgn="base" hangingPunct="0">
        <a:spcBef>
          <a:spcPct val="20000"/>
        </a:spcBef>
        <a:spcAft>
          <a:spcPct val="0"/>
        </a:spcAft>
        <a:buChar char="•"/>
        <a:defRPr sz="6879">
          <a:solidFill>
            <a:schemeClr val="tx1"/>
          </a:solidFill>
          <a:latin typeface="+mn-lt"/>
          <a:ea typeface="ＭＳ Ｐゴシック" pitchFamily="-65" charset="-128"/>
          <a:cs typeface="ＭＳ Ｐゴシック" charset="0"/>
        </a:defRPr>
      </a:lvl3pPr>
      <a:lvl4pPr marL="4585573" indent="-655228" algn="l" defTabSz="2619890" rtl="0" eaLnBrk="0" fontAlgn="base" hangingPunct="0">
        <a:spcBef>
          <a:spcPct val="20000"/>
        </a:spcBef>
        <a:spcAft>
          <a:spcPct val="0"/>
        </a:spcAft>
        <a:buChar char="–"/>
        <a:defRPr sz="5722">
          <a:solidFill>
            <a:schemeClr val="tx1"/>
          </a:solidFill>
          <a:latin typeface="+mn-lt"/>
          <a:ea typeface="ＭＳ Ｐゴシック" pitchFamily="-65" charset="-128"/>
          <a:cs typeface="ＭＳ Ｐゴシック" charset="0"/>
        </a:defRPr>
      </a:lvl4pPr>
      <a:lvl5pPr marL="5895007" indent="-654207" algn="l" defTabSz="2619890" rtl="0" eaLnBrk="0" fontAlgn="base" hangingPunct="0">
        <a:spcBef>
          <a:spcPct val="20000"/>
        </a:spcBef>
        <a:spcAft>
          <a:spcPct val="0"/>
        </a:spcAft>
        <a:buChar char="»"/>
        <a:defRPr sz="5722">
          <a:solidFill>
            <a:schemeClr val="tx1"/>
          </a:solidFill>
          <a:latin typeface="+mn-lt"/>
          <a:ea typeface="ＭＳ Ｐゴシック" pitchFamily="-65" charset="-128"/>
          <a:cs typeface="ＭＳ Ｐゴシック" charset="0"/>
        </a:defRPr>
      </a:lvl5pPr>
      <a:lvl6pPr marL="6188941" indent="-654207" algn="l" defTabSz="2619890" rtl="0" fontAlgn="base">
        <a:spcBef>
          <a:spcPct val="20000"/>
        </a:spcBef>
        <a:spcAft>
          <a:spcPct val="0"/>
        </a:spcAft>
        <a:buChar char="»"/>
        <a:defRPr sz="5722">
          <a:solidFill>
            <a:schemeClr val="tx1"/>
          </a:solidFill>
          <a:latin typeface="+mn-lt"/>
          <a:ea typeface="ＭＳ Ｐゴシック" pitchFamily="-65" charset="-128"/>
        </a:defRPr>
      </a:lvl6pPr>
      <a:lvl7pPr marL="6482875" indent="-654207" algn="l" defTabSz="2619890" rtl="0" fontAlgn="base">
        <a:spcBef>
          <a:spcPct val="20000"/>
        </a:spcBef>
        <a:spcAft>
          <a:spcPct val="0"/>
        </a:spcAft>
        <a:buChar char="»"/>
        <a:defRPr sz="5722">
          <a:solidFill>
            <a:schemeClr val="tx1"/>
          </a:solidFill>
          <a:latin typeface="+mn-lt"/>
          <a:ea typeface="ＭＳ Ｐゴシック" pitchFamily="-65" charset="-128"/>
        </a:defRPr>
      </a:lvl7pPr>
      <a:lvl8pPr marL="6776809" indent="-654207" algn="l" defTabSz="2619890" rtl="0" fontAlgn="base">
        <a:spcBef>
          <a:spcPct val="20000"/>
        </a:spcBef>
        <a:spcAft>
          <a:spcPct val="0"/>
        </a:spcAft>
        <a:buChar char="»"/>
        <a:defRPr sz="5722">
          <a:solidFill>
            <a:schemeClr val="tx1"/>
          </a:solidFill>
          <a:latin typeface="+mn-lt"/>
          <a:ea typeface="ＭＳ Ｐゴシック" pitchFamily="-65" charset="-128"/>
        </a:defRPr>
      </a:lvl8pPr>
      <a:lvl9pPr marL="7070743" indent="-654207" algn="l" defTabSz="2619890" rtl="0" fontAlgn="base">
        <a:spcBef>
          <a:spcPct val="20000"/>
        </a:spcBef>
        <a:spcAft>
          <a:spcPct val="0"/>
        </a:spcAft>
        <a:buChar char="»"/>
        <a:defRPr sz="5722">
          <a:solidFill>
            <a:schemeClr val="tx1"/>
          </a:solidFill>
          <a:latin typeface="+mn-lt"/>
          <a:ea typeface="ＭＳ Ｐゴシック" pitchFamily="-65" charset="-128"/>
        </a:defRPr>
      </a:lvl9pPr>
    </p:bodyStyle>
    <p:otherStyle>
      <a:defPPr>
        <a:defRPr lang="en-US"/>
      </a:defPPr>
      <a:lvl1pPr marL="0" algn="l" defTabSz="293934" rtl="0" eaLnBrk="1" latinLnBrk="0" hangingPunct="1">
        <a:defRPr sz="1157" kern="1200">
          <a:solidFill>
            <a:schemeClr val="tx1"/>
          </a:solidFill>
          <a:latin typeface="+mn-lt"/>
          <a:ea typeface="+mn-ea"/>
          <a:cs typeface="+mn-cs"/>
        </a:defRPr>
      </a:lvl1pPr>
      <a:lvl2pPr marL="293934" algn="l" defTabSz="293934" rtl="0" eaLnBrk="1" latinLnBrk="0" hangingPunct="1">
        <a:defRPr sz="1157" kern="1200">
          <a:solidFill>
            <a:schemeClr val="tx1"/>
          </a:solidFill>
          <a:latin typeface="+mn-lt"/>
          <a:ea typeface="+mn-ea"/>
          <a:cs typeface="+mn-cs"/>
        </a:defRPr>
      </a:lvl2pPr>
      <a:lvl3pPr marL="587868" algn="l" defTabSz="293934" rtl="0" eaLnBrk="1" latinLnBrk="0" hangingPunct="1">
        <a:defRPr sz="1157" kern="1200">
          <a:solidFill>
            <a:schemeClr val="tx1"/>
          </a:solidFill>
          <a:latin typeface="+mn-lt"/>
          <a:ea typeface="+mn-ea"/>
          <a:cs typeface="+mn-cs"/>
        </a:defRPr>
      </a:lvl3pPr>
      <a:lvl4pPr marL="881802" algn="l" defTabSz="293934" rtl="0" eaLnBrk="1" latinLnBrk="0" hangingPunct="1">
        <a:defRPr sz="1157" kern="1200">
          <a:solidFill>
            <a:schemeClr val="tx1"/>
          </a:solidFill>
          <a:latin typeface="+mn-lt"/>
          <a:ea typeface="+mn-ea"/>
          <a:cs typeface="+mn-cs"/>
        </a:defRPr>
      </a:lvl4pPr>
      <a:lvl5pPr marL="1175736" algn="l" defTabSz="293934" rtl="0" eaLnBrk="1" latinLnBrk="0" hangingPunct="1">
        <a:defRPr sz="1157" kern="1200">
          <a:solidFill>
            <a:schemeClr val="tx1"/>
          </a:solidFill>
          <a:latin typeface="+mn-lt"/>
          <a:ea typeface="+mn-ea"/>
          <a:cs typeface="+mn-cs"/>
        </a:defRPr>
      </a:lvl5pPr>
      <a:lvl6pPr marL="1469669" algn="l" defTabSz="293934" rtl="0" eaLnBrk="1" latinLnBrk="0" hangingPunct="1">
        <a:defRPr sz="1157" kern="1200">
          <a:solidFill>
            <a:schemeClr val="tx1"/>
          </a:solidFill>
          <a:latin typeface="+mn-lt"/>
          <a:ea typeface="+mn-ea"/>
          <a:cs typeface="+mn-cs"/>
        </a:defRPr>
      </a:lvl6pPr>
      <a:lvl7pPr marL="1763603" algn="l" defTabSz="293934" rtl="0" eaLnBrk="1" latinLnBrk="0" hangingPunct="1">
        <a:defRPr sz="1157" kern="1200">
          <a:solidFill>
            <a:schemeClr val="tx1"/>
          </a:solidFill>
          <a:latin typeface="+mn-lt"/>
          <a:ea typeface="+mn-ea"/>
          <a:cs typeface="+mn-cs"/>
        </a:defRPr>
      </a:lvl7pPr>
      <a:lvl8pPr marL="2057537" algn="l" defTabSz="293934" rtl="0" eaLnBrk="1" latinLnBrk="0" hangingPunct="1">
        <a:defRPr sz="1157" kern="1200">
          <a:solidFill>
            <a:schemeClr val="tx1"/>
          </a:solidFill>
          <a:latin typeface="+mn-lt"/>
          <a:ea typeface="+mn-ea"/>
          <a:cs typeface="+mn-cs"/>
        </a:defRPr>
      </a:lvl8pPr>
      <a:lvl9pPr marL="2351471" algn="l" defTabSz="293934" rtl="0" eaLnBrk="1" latinLnBrk="0" hangingPunct="1">
        <a:defRPr sz="115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1.xml"/><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2.png"/><Relationship Id="rId11" Type="http://schemas.openxmlformats.org/officeDocument/2006/relationships/image" Target="../media/image7.png"/><Relationship Id="rId5" Type="http://schemas.openxmlformats.org/officeDocument/2006/relationships/image" Target="../media/image1.png"/><Relationship Id="rId10" Type="http://schemas.openxmlformats.org/officeDocument/2006/relationships/image" Target="../media/image6.png"/><Relationship Id="rId4" Type="http://schemas.microsoft.com/office/2018/10/relationships/comments" Target="../comments/modernComment_100_0.xm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4FA2">
            <a:alpha val="4656"/>
          </a:srgb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F1A2A90-B511-D44F-A258-884884DB050A}"/>
              </a:ext>
            </a:extLst>
          </p:cNvPr>
          <p:cNvGrpSpPr/>
          <p:nvPr/>
        </p:nvGrpSpPr>
        <p:grpSpPr>
          <a:xfrm>
            <a:off x="1068793" y="657068"/>
            <a:ext cx="30360664" cy="20018377"/>
            <a:chOff x="1144860" y="758824"/>
            <a:chExt cx="30360664" cy="20018377"/>
          </a:xfrm>
        </p:grpSpPr>
        <p:sp>
          <p:nvSpPr>
            <p:cNvPr id="14341" name="Text Box 12">
              <a:extLst>
                <a:ext uri="{FF2B5EF4-FFF2-40B4-BE49-F238E27FC236}">
                  <a16:creationId xmlns:a16="http://schemas.microsoft.com/office/drawing/2014/main" id="{0189F9A8-B16B-A1B4-E526-53A3D4C500BD}"/>
                </a:ext>
              </a:extLst>
            </p:cNvPr>
            <p:cNvSpPr txBox="1">
              <a:spLocks noChangeArrowheads="1"/>
            </p:cNvSpPr>
            <p:nvPr/>
          </p:nvSpPr>
          <p:spPr bwMode="auto">
            <a:xfrm>
              <a:off x="8950036" y="758825"/>
              <a:ext cx="15052964" cy="20018375"/>
            </a:xfrm>
            <a:prstGeom prst="rect">
              <a:avLst/>
            </a:prstGeom>
            <a:solidFill>
              <a:srgbClr val="0047B3">
                <a:alpha val="82125"/>
              </a:srgbClr>
            </a:solidFill>
            <a:ln w="38100">
              <a:solidFill>
                <a:srgbClr val="004FA2"/>
              </a:solidFill>
              <a:round/>
              <a:headEnd/>
              <a:tailEnd/>
            </a:ln>
          </p:spPr>
          <p:txBody>
            <a:bodyPr lIns="587829" tIns="293914" rIns="587829" bIns="587829" anchor="t" anchorCtr="0"/>
            <a:lstStyle>
              <a:lvl1pPr eaLnBrk="0" hangingPunct="0">
                <a:tabLst>
                  <a:tab pos="500063"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0063"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0063"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0063"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0063"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9pPr>
            </a:lstStyle>
            <a:p>
              <a:pPr algn="ctr" eaLnBrk="1" hangingPunct="1">
                <a:spcBef>
                  <a:spcPts val="321"/>
                </a:spcBef>
              </a:pPr>
              <a:r>
                <a:rPr lang="en-US" altLang="ja-JP" sz="8000" b="1" dirty="0">
                  <a:solidFill>
                    <a:schemeClr val="bg1"/>
                  </a:solidFill>
                  <a:latin typeface="Calibri" panose="020F0502020204030204" pitchFamily="34" charset="0"/>
                  <a:cs typeface="Calibri" panose="020F0502020204030204" pitchFamily="34" charset="0"/>
                </a:rPr>
                <a:t> </a:t>
              </a:r>
            </a:p>
            <a:p>
              <a:pPr marL="457200" indent="-457200" eaLnBrk="1" hangingPunct="1">
                <a:spcBef>
                  <a:spcPts val="321"/>
                </a:spcBef>
                <a:buFont typeface="Arial" panose="020B0604020202020204" pitchFamily="34" charset="0"/>
                <a:buChar char="•"/>
              </a:pPr>
              <a:endParaRPr lang="en-US" altLang="en-US" sz="1800" i="1" dirty="0">
                <a:solidFill>
                  <a:schemeClr val="bg1"/>
                </a:solidFill>
                <a:latin typeface="Calibri" panose="020F0502020204030204" pitchFamily="34" charset="0"/>
                <a:cs typeface="Calibri" panose="020F0502020204030204" pitchFamily="34" charset="0"/>
              </a:endParaRPr>
            </a:p>
          </p:txBody>
        </p:sp>
        <p:grpSp>
          <p:nvGrpSpPr>
            <p:cNvPr id="6" name="Group 5">
              <a:extLst>
                <a:ext uri="{FF2B5EF4-FFF2-40B4-BE49-F238E27FC236}">
                  <a16:creationId xmlns:a16="http://schemas.microsoft.com/office/drawing/2014/main" id="{18B81065-1656-3D38-A42E-26C72853EAC3}"/>
                </a:ext>
              </a:extLst>
            </p:cNvPr>
            <p:cNvGrpSpPr/>
            <p:nvPr/>
          </p:nvGrpSpPr>
          <p:grpSpPr>
            <a:xfrm>
              <a:off x="1144860" y="758825"/>
              <a:ext cx="6894344" cy="20018375"/>
              <a:chOff x="1144860" y="758825"/>
              <a:chExt cx="6894344" cy="20018375"/>
            </a:xfrm>
          </p:grpSpPr>
          <p:sp>
            <p:nvSpPr>
              <p:cNvPr id="14339" name="Text Box 7">
                <a:extLst>
                  <a:ext uri="{FF2B5EF4-FFF2-40B4-BE49-F238E27FC236}">
                    <a16:creationId xmlns:a16="http://schemas.microsoft.com/office/drawing/2014/main" id="{02FDD79B-94A2-B63D-D186-B26CC1FD6F44}"/>
                  </a:ext>
                </a:extLst>
              </p:cNvPr>
              <p:cNvSpPr txBox="1">
                <a:spLocks noChangeArrowheads="1"/>
              </p:cNvSpPr>
              <p:nvPr/>
            </p:nvSpPr>
            <p:spPr bwMode="auto">
              <a:xfrm>
                <a:off x="1173163" y="5289663"/>
                <a:ext cx="6858000" cy="7565970"/>
              </a:xfrm>
              <a:prstGeom prst="rect">
                <a:avLst/>
              </a:prstGeom>
              <a:solidFill>
                <a:schemeClr val="bg1"/>
              </a:solidFill>
              <a:ln w="38100">
                <a:solidFill>
                  <a:srgbClr val="004BA3"/>
                </a:solidFill>
                <a:round/>
                <a:headEnd/>
                <a:tailEnd/>
              </a:ln>
            </p:spPr>
            <p:txBody>
              <a:bodyPr lIns="587829" tIns="293914" rIns="587829" bIns="587829"/>
              <a:lstStyle>
                <a:lvl1pPr eaLnBrk="0" hangingPunct="0">
                  <a:tabLst>
                    <a:tab pos="500063"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0063"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0063"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0063"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0063"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b="1" dirty="0">
                    <a:latin typeface="Calibri" panose="020F0502020204030204" pitchFamily="34" charset="0"/>
                    <a:cs typeface="Calibri" panose="020F0502020204030204" pitchFamily="34" charset="0"/>
                  </a:rPr>
                  <a:t>Introduction/Context</a:t>
                </a:r>
                <a:endParaRPr lang="en-US" altLang="ja-JP" dirty="0">
                  <a:latin typeface="Calibri" panose="020F0502020204030204" pitchFamily="34" charset="0"/>
                  <a:cs typeface="Calibri" panose="020F0502020204030204" pitchFamily="34" charset="0"/>
                </a:endParaRPr>
              </a:p>
              <a:p>
                <a:pPr marL="457200" indent="-457200" eaLnBrk="1" hangingPunct="1">
                  <a:spcBef>
                    <a:spcPts val="0"/>
                  </a:spcBef>
                  <a:buFont typeface="Arial" panose="020B0604020202020204" pitchFamily="34" charset="0"/>
                  <a:buChar char="•"/>
                </a:pPr>
                <a:r>
                  <a:rPr lang="en-US" altLang="ja-JP" sz="2800" dirty="0">
                    <a:latin typeface="Calibri" panose="020F0502020204030204" pitchFamily="34" charset="0"/>
                    <a:cs typeface="Calibri" panose="020F0502020204030204" pitchFamily="34" charset="0"/>
                  </a:rPr>
                  <a:t>$525 Billion was disbursed as part of the federal government’s Paycheck Protection Program (PPP) (cite). Some of these loans have been met with allegations of fraud. Today, the vast majority of the loans have been forgiven (cite)</a:t>
                </a:r>
              </a:p>
              <a:p>
                <a:pPr marL="457200" indent="-457200" eaLnBrk="1" hangingPunct="1">
                  <a:spcBef>
                    <a:spcPct val="10000"/>
                  </a:spcBef>
                  <a:buFont typeface="Arial" panose="020B0604020202020204" pitchFamily="34" charset="0"/>
                  <a:buChar char="•"/>
                </a:pPr>
                <a:r>
                  <a:rPr lang="en-US" sz="3600" dirty="0">
                    <a:latin typeface="Calibri" panose="020F0502020204030204" pitchFamily="34" charset="0"/>
                    <a:cs typeface="Calibri" panose="020F0502020204030204" pitchFamily="34" charset="0"/>
                  </a:rPr>
                  <a:t>Regression:</a:t>
                </a:r>
              </a:p>
              <a:p>
                <a:pPr marL="1200150" lvl="1" indent="-457200" eaLnBrk="1" hangingPunct="1">
                  <a:spcBef>
                    <a:spcPct val="10000"/>
                  </a:spcBef>
                  <a:buFont typeface="Arial" panose="020B0604020202020204" pitchFamily="34" charset="0"/>
                  <a:buChar char="•"/>
                </a:pPr>
                <a:r>
                  <a:rPr lang="en-US" sz="2800" dirty="0">
                    <a:latin typeface="Calibri" panose="020F0502020204030204" pitchFamily="34" charset="0"/>
                    <a:cs typeface="Calibri" panose="020F0502020204030204" pitchFamily="34" charset="0"/>
                  </a:rPr>
                  <a:t>How can we assess the relationship between Amount forgiven and other variables? </a:t>
                </a:r>
              </a:p>
              <a:p>
                <a:pPr marL="457200" indent="-457200" eaLnBrk="1" hangingPunct="1">
                  <a:spcBef>
                    <a:spcPct val="10000"/>
                  </a:spcBef>
                  <a:buFont typeface="Arial" panose="020B0604020202020204" pitchFamily="34" charset="0"/>
                  <a:buChar char="•"/>
                </a:pPr>
                <a:r>
                  <a:rPr lang="en-US" sz="3600" dirty="0">
                    <a:latin typeface="Calibri" panose="020F0502020204030204" pitchFamily="34" charset="0"/>
                    <a:cs typeface="Calibri" panose="020F0502020204030204" pitchFamily="34" charset="0"/>
                  </a:rPr>
                  <a:t>Classification: </a:t>
                </a:r>
              </a:p>
              <a:p>
                <a:pPr marL="1200150" lvl="1" indent="-457200" eaLnBrk="1" hangingPunct="1">
                  <a:spcBef>
                    <a:spcPct val="10000"/>
                  </a:spcBef>
                  <a:buFont typeface="Arial" panose="020B0604020202020204" pitchFamily="34" charset="0"/>
                  <a:buChar char="•"/>
                </a:pPr>
                <a:r>
                  <a:rPr lang="en-US" dirty="0">
                    <a:latin typeface="Calibri" panose="020F0502020204030204" pitchFamily="34" charset="0"/>
                    <a:cs typeface="Calibri" panose="020F0502020204030204" pitchFamily="34" charset="0"/>
                  </a:rPr>
                  <a:t> How c</a:t>
                </a:r>
                <a:r>
                  <a:rPr lang="en-US" sz="2800" dirty="0">
                    <a:latin typeface="Calibri" panose="020F0502020204030204" pitchFamily="34" charset="0"/>
                    <a:cs typeface="Calibri" panose="020F0502020204030204" pitchFamily="34" charset="0"/>
                  </a:rPr>
                  <a:t>an we best predict the Business Type?</a:t>
                </a:r>
              </a:p>
              <a:p>
                <a:pPr eaLnBrk="1" hangingPunct="1">
                  <a:spcBef>
                    <a:spcPct val="10000"/>
                  </a:spcBef>
                </a:pPr>
                <a:endParaRPr lang="en-US" altLang="en-US" dirty="0">
                  <a:latin typeface="Calibri" panose="020F0502020204030204" pitchFamily="34" charset="0"/>
                  <a:cs typeface="Calibri" panose="020F0502020204030204" pitchFamily="34" charset="0"/>
                </a:endParaRPr>
              </a:p>
            </p:txBody>
          </p:sp>
          <p:sp>
            <p:nvSpPr>
              <p:cNvPr id="14340" name="Text Box 11">
                <a:extLst>
                  <a:ext uri="{FF2B5EF4-FFF2-40B4-BE49-F238E27FC236}">
                    <a16:creationId xmlns:a16="http://schemas.microsoft.com/office/drawing/2014/main" id="{FCE9199F-B05F-45C0-323F-3C715DAADE76}"/>
                  </a:ext>
                </a:extLst>
              </p:cNvPr>
              <p:cNvSpPr txBox="1">
                <a:spLocks noChangeArrowheads="1"/>
              </p:cNvSpPr>
              <p:nvPr/>
            </p:nvSpPr>
            <p:spPr bwMode="auto">
              <a:xfrm>
                <a:off x="1181204" y="17206042"/>
                <a:ext cx="6858000" cy="3571158"/>
              </a:xfrm>
              <a:prstGeom prst="rect">
                <a:avLst/>
              </a:prstGeom>
              <a:solidFill>
                <a:schemeClr val="bg1"/>
              </a:solidFill>
              <a:ln w="38100">
                <a:solidFill>
                  <a:srgbClr val="004FA2"/>
                </a:solidFill>
                <a:round/>
                <a:headEnd/>
                <a:tailEnd/>
              </a:ln>
            </p:spPr>
            <p:txBody>
              <a:bodyPr lIns="587829" tIns="293914" rIns="587829" bIns="587829"/>
              <a:lstStyle>
                <a:lvl1pPr eaLnBrk="0" hangingPunct="0">
                  <a:tabLst>
                    <a:tab pos="508000"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8000"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8000"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8000"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8000"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b="1" dirty="0">
                    <a:solidFill>
                      <a:srgbClr val="000000"/>
                    </a:solidFill>
                    <a:latin typeface="Calibri" panose="020F0502020204030204" pitchFamily="34" charset="0"/>
                    <a:cs typeface="Calibri" panose="020F0502020204030204" pitchFamily="34" charset="0"/>
                  </a:rPr>
                  <a:t>Approach</a:t>
                </a:r>
                <a:r>
                  <a:rPr lang="en-US" altLang="en-US" dirty="0">
                    <a:solidFill>
                      <a:srgbClr val="FF8000"/>
                    </a:solidFill>
                    <a:latin typeface="Calibri" panose="020F0502020204030204" pitchFamily="34" charset="0"/>
                    <a:cs typeface="Calibri" panose="020F0502020204030204" pitchFamily="34" charset="0"/>
                  </a:rPr>
                  <a:t>	</a:t>
                </a:r>
                <a:endParaRPr lang="en-US" altLang="en-US" dirty="0">
                  <a:latin typeface="Calibri" panose="020F0502020204030204" pitchFamily="34" charset="0"/>
                  <a:cs typeface="Calibri" panose="020F0502020204030204" pitchFamily="34" charset="0"/>
                </a:endParaRPr>
              </a:p>
              <a:p>
                <a:pPr marL="457200" indent="-457200" eaLnBrk="1" hangingPunct="1">
                  <a:spcBef>
                    <a:spcPct val="10000"/>
                  </a:spcBef>
                  <a:buFont typeface="Arial" panose="020B0604020202020204" pitchFamily="34" charset="0"/>
                  <a:buChar char="•"/>
                  <a:tabLst>
                    <a:tab pos="500063" algn="l"/>
                  </a:tabLst>
                </a:pPr>
                <a:r>
                  <a:rPr lang="en-US" dirty="0">
                    <a:latin typeface="Calibri" panose="020F0502020204030204" pitchFamily="34" charset="0"/>
                    <a:cs typeface="Calibri" panose="020F0502020204030204" pitchFamily="34" charset="0"/>
                  </a:rPr>
                  <a:t>Using KNN, LDA, QDA, and trees to predict business type.</a:t>
                </a:r>
              </a:p>
              <a:p>
                <a:pPr marL="457200" indent="-457200" eaLnBrk="1" hangingPunct="1">
                  <a:spcBef>
                    <a:spcPct val="10000"/>
                  </a:spcBef>
                  <a:buFont typeface="Arial" panose="020B0604020202020204" pitchFamily="34" charset="0"/>
                  <a:buChar char="•"/>
                  <a:tabLst>
                    <a:tab pos="500063" algn="l"/>
                  </a:tabLst>
                </a:pPr>
                <a:r>
                  <a:rPr lang="en-US" dirty="0">
                    <a:latin typeface="Calibri" panose="020F0502020204030204" pitchFamily="34" charset="0"/>
                    <a:cs typeface="Calibri" panose="020F0502020204030204" pitchFamily="34" charset="0"/>
                  </a:rPr>
                  <a:t>Using PCR, PLS, ridge, stepwise, and LASSO to predict the amount forgiven</a:t>
                </a:r>
                <a:endParaRPr lang="en-US" altLang="en-US" dirty="0">
                  <a:latin typeface="Calibri" panose="020F0502020204030204" pitchFamily="34" charset="0"/>
                  <a:cs typeface="Calibri" panose="020F0502020204030204" pitchFamily="34" charset="0"/>
                </a:endParaRPr>
              </a:p>
            </p:txBody>
          </p:sp>
          <p:sp>
            <p:nvSpPr>
              <p:cNvPr id="14343" name="Text Box 14">
                <a:extLst>
                  <a:ext uri="{FF2B5EF4-FFF2-40B4-BE49-F238E27FC236}">
                    <a16:creationId xmlns:a16="http://schemas.microsoft.com/office/drawing/2014/main" id="{065E6C83-EB17-4F51-A8BE-1353F0346BEF}"/>
                  </a:ext>
                </a:extLst>
              </p:cNvPr>
              <p:cNvSpPr txBox="1">
                <a:spLocks noChangeArrowheads="1"/>
              </p:cNvSpPr>
              <p:nvPr/>
            </p:nvSpPr>
            <p:spPr bwMode="auto">
              <a:xfrm>
                <a:off x="1173163" y="3894820"/>
                <a:ext cx="6801394" cy="1525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176349" tIns="176349" rIns="176349" bIns="176349" anchor="ctr">
                <a:spAutoFit/>
              </a:bodyPr>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algn="ctr" eaLnBrk="1" hangingPunct="1">
                  <a:spcBef>
                    <a:spcPts val="0"/>
                  </a:spcBef>
                  <a:spcAft>
                    <a:spcPts val="0"/>
                  </a:spcAft>
                </a:pPr>
                <a:r>
                  <a:rPr lang="en-US" altLang="en-US" sz="2800" b="1" dirty="0">
                    <a:latin typeface="Calibri" panose="020F0502020204030204" pitchFamily="34" charset="0"/>
                    <a:cs typeface="Calibri" panose="020F0502020204030204" pitchFamily="34" charset="0"/>
                  </a:rPr>
                  <a:t>Michael Lewis, Peter Magee, Ethan Wong, Margaret Willis</a:t>
                </a:r>
              </a:p>
              <a:p>
                <a:pPr algn="ctr" eaLnBrk="1" hangingPunct="1">
                  <a:spcBef>
                    <a:spcPts val="0"/>
                  </a:spcBef>
                  <a:spcAft>
                    <a:spcPts val="600"/>
                  </a:spcAft>
                </a:pPr>
                <a:r>
                  <a:rPr lang="en-US" altLang="en-US" sz="2000" b="1" dirty="0">
                    <a:latin typeface="Calibri" panose="020F0502020204030204" pitchFamily="34" charset="0"/>
                    <a:cs typeface="Calibri" panose="020F0502020204030204" pitchFamily="34" charset="0"/>
                  </a:rPr>
                  <a:t>American University</a:t>
                </a:r>
                <a:endParaRPr lang="en-US" altLang="en-US" sz="2000" dirty="0">
                  <a:latin typeface="Calibri" panose="020F0502020204030204" pitchFamily="34" charset="0"/>
                  <a:cs typeface="Calibri" panose="020F0502020204030204" pitchFamily="34" charset="0"/>
                </a:endParaRPr>
              </a:p>
            </p:txBody>
          </p:sp>
          <p:sp>
            <p:nvSpPr>
              <p:cNvPr id="3" name="Rectangle 180">
                <a:extLst>
                  <a:ext uri="{FF2B5EF4-FFF2-40B4-BE49-F238E27FC236}">
                    <a16:creationId xmlns:a16="http://schemas.microsoft.com/office/drawing/2014/main" id="{D07C58DF-9E7A-7C34-8C25-CD9ECAE36257}"/>
                  </a:ext>
                </a:extLst>
              </p:cNvPr>
              <p:cNvSpPr>
                <a:spLocks noChangeArrowheads="1"/>
              </p:cNvSpPr>
              <p:nvPr/>
            </p:nvSpPr>
            <p:spPr bwMode="auto">
              <a:xfrm>
                <a:off x="1173163" y="758825"/>
                <a:ext cx="6858000" cy="3352800"/>
              </a:xfrm>
              <a:prstGeom prst="roundRect">
                <a:avLst>
                  <a:gd name="adj" fmla="val 18332"/>
                </a:avLst>
              </a:prstGeom>
              <a:solidFill>
                <a:schemeClr val="bg1"/>
              </a:solidFill>
              <a:ln>
                <a:solidFill>
                  <a:srgbClr val="004FA2"/>
                </a:solid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91440" rIns="91440" bIns="91440" anchor="ctr" anchorCtr="1">
                <a:normAutofit/>
              </a:bodyPr>
              <a:lstStyle/>
              <a:p>
                <a:pPr algn="ctr">
                  <a:lnSpc>
                    <a:spcPct val="90000"/>
                  </a:lnSpc>
                  <a:defRPr/>
                </a:pPr>
                <a:r>
                  <a:rPr lang="en-US" sz="4000" b="1" dirty="0">
                    <a:solidFill>
                      <a:schemeClr val="tx1">
                        <a:alpha val="95000"/>
                      </a:schemeClr>
                    </a:solidFill>
                    <a:latin typeface="Calibri" panose="020F0502020204030204" pitchFamily="34" charset="0"/>
                    <a:ea typeface="ＭＳ Ｐゴシック" charset="0"/>
                    <a:cs typeface="Calibri" panose="020F0502020204030204" pitchFamily="34" charset="0"/>
                  </a:rPr>
                  <a:t>ML methods fail to adequately predict PPP loan forgiveness but succeed at classifying business based on their legal status. </a:t>
                </a:r>
              </a:p>
            </p:txBody>
          </p:sp>
          <p:sp>
            <p:nvSpPr>
              <p:cNvPr id="14346" name="Text Box 15">
                <a:extLst>
                  <a:ext uri="{FF2B5EF4-FFF2-40B4-BE49-F238E27FC236}">
                    <a16:creationId xmlns:a16="http://schemas.microsoft.com/office/drawing/2014/main" id="{5371A8AC-23E9-ABC6-3A75-80BD1937E966}"/>
                  </a:ext>
                </a:extLst>
              </p:cNvPr>
              <p:cNvSpPr txBox="1">
                <a:spLocks noChangeAspect="1" noChangeArrowheads="1"/>
              </p:cNvSpPr>
              <p:nvPr/>
            </p:nvSpPr>
            <p:spPr bwMode="auto">
              <a:xfrm>
                <a:off x="1144860" y="13244732"/>
                <a:ext cx="6858000" cy="3571158"/>
              </a:xfrm>
              <a:prstGeom prst="rect">
                <a:avLst/>
              </a:prstGeom>
              <a:solidFill>
                <a:schemeClr val="bg1"/>
              </a:solidFill>
              <a:ln w="38100">
                <a:solidFill>
                  <a:srgbClr val="004FA2"/>
                </a:solidFill>
                <a:round/>
                <a:headEnd/>
                <a:tailEnd/>
              </a:ln>
            </p:spPr>
            <p:txBody>
              <a:bodyPr lIns="274320" tIns="182880" rIns="274320" bIns="182880"/>
              <a:lstStyle>
                <a:lvl1pPr marL="500063" indent="-500063"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eaLnBrk="1" hangingPunct="1">
                  <a:spcBef>
                    <a:spcPct val="10000"/>
                  </a:spcBef>
                </a:pPr>
                <a:r>
                  <a:rPr lang="en-US" altLang="en-US" b="1" dirty="0">
                    <a:latin typeface="Calibri" panose="020F0502020204030204" pitchFamily="34" charset="0"/>
                    <a:cs typeface="Calibri" panose="020F0502020204030204" pitchFamily="34" charset="0"/>
                  </a:rPr>
                  <a:t>Data</a:t>
                </a:r>
                <a:r>
                  <a:rPr lang="en-US" altLang="en-US" sz="2800" dirty="0">
                    <a:latin typeface="Avenir Book" panose="02000503020000020003" pitchFamily="2" charset="0"/>
                  </a:rPr>
                  <a:t> </a:t>
                </a:r>
              </a:p>
              <a:p>
                <a:pPr eaLnBrk="1" hangingPunct="1">
                  <a:spcBef>
                    <a:spcPct val="10000"/>
                  </a:spcBef>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PPP loan information for DC businesses</a:t>
                </a:r>
              </a:p>
              <a:p>
                <a:pPr eaLnBrk="1" hangingPunct="1">
                  <a:spcBef>
                    <a:spcPct val="10000"/>
                  </a:spcBef>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Size/Scale ~23,000 rows</a:t>
                </a:r>
              </a:p>
              <a:p>
                <a:pPr eaLnBrk="1" hangingPunct="1">
                  <a:spcBef>
                    <a:spcPct val="10000"/>
                  </a:spcBef>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Lacks categorical variable to  meaningfully predict business type</a:t>
                </a:r>
              </a:p>
              <a:p>
                <a:pPr lvl="1" eaLnBrk="1" hangingPunct="1">
                  <a:spcBef>
                    <a:spcPct val="10000"/>
                  </a:spcBef>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Addressed by creating `Business Type` variable</a:t>
                </a:r>
              </a:p>
            </p:txBody>
          </p:sp>
        </p:grpSp>
        <p:grpSp>
          <p:nvGrpSpPr>
            <p:cNvPr id="7" name="Group 6">
              <a:extLst>
                <a:ext uri="{FF2B5EF4-FFF2-40B4-BE49-F238E27FC236}">
                  <a16:creationId xmlns:a16="http://schemas.microsoft.com/office/drawing/2014/main" id="{5A162338-61D6-7FF3-53DA-65E9B91E6403}"/>
                </a:ext>
              </a:extLst>
            </p:cNvPr>
            <p:cNvGrpSpPr/>
            <p:nvPr/>
          </p:nvGrpSpPr>
          <p:grpSpPr>
            <a:xfrm>
              <a:off x="24917399" y="758824"/>
              <a:ext cx="6588125" cy="20018377"/>
              <a:chOff x="24917399" y="758824"/>
              <a:chExt cx="6588125" cy="20018377"/>
            </a:xfrm>
          </p:grpSpPr>
          <p:sp>
            <p:nvSpPr>
              <p:cNvPr id="14342" name="Text Box 13">
                <a:extLst>
                  <a:ext uri="{FF2B5EF4-FFF2-40B4-BE49-F238E27FC236}">
                    <a16:creationId xmlns:a16="http://schemas.microsoft.com/office/drawing/2014/main" id="{DB794D16-EC1B-38FE-17A4-81F3B9530B88}"/>
                  </a:ext>
                </a:extLst>
              </p:cNvPr>
              <p:cNvSpPr txBox="1">
                <a:spLocks noChangeArrowheads="1"/>
              </p:cNvSpPr>
              <p:nvPr/>
            </p:nvSpPr>
            <p:spPr bwMode="auto">
              <a:xfrm>
                <a:off x="24917399" y="758824"/>
                <a:ext cx="6585773" cy="9329626"/>
              </a:xfrm>
              <a:prstGeom prst="rect">
                <a:avLst/>
              </a:prstGeom>
              <a:solidFill>
                <a:schemeClr val="bg1"/>
              </a:solidFill>
              <a:ln w="38100">
                <a:solidFill>
                  <a:srgbClr val="004FA2"/>
                </a:solidFill>
                <a:round/>
                <a:headEnd/>
                <a:tailEnd/>
              </a:ln>
            </p:spPr>
            <p:txBody>
              <a:bodyPr lIns="587829" tIns="293914" rIns="587829" bIns="587829"/>
              <a:lstStyle>
                <a:lvl1pPr eaLnBrk="0" hangingPunct="0">
                  <a:tabLst>
                    <a:tab pos="635000"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635000"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635000"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635000"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635000"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b="1" dirty="0">
                    <a:solidFill>
                      <a:srgbClr val="000000"/>
                    </a:solidFill>
                    <a:latin typeface="Calibri" panose="020F0502020204030204" pitchFamily="34" charset="0"/>
                    <a:cs typeface="Calibri" panose="020F0502020204030204" pitchFamily="34" charset="0"/>
                  </a:rPr>
                  <a:t>Results/Implications</a:t>
                </a:r>
              </a:p>
              <a:p>
                <a:pPr marL="457200" indent="-457200" eaLnBrk="1" hangingPunct="1">
                  <a:spcBef>
                    <a:spcPct val="50000"/>
                  </a:spcBef>
                  <a:buFont typeface="Arial" panose="020B0604020202020204" pitchFamily="34" charset="0"/>
                  <a:buChar char="•"/>
                </a:pPr>
                <a:r>
                  <a:rPr lang="en-US" altLang="ja-JP" dirty="0">
                    <a:latin typeface="Calibri" panose="020F0502020204030204" pitchFamily="34" charset="0"/>
                    <a:cs typeface="Calibri" panose="020F0502020204030204" pitchFamily="34" charset="0"/>
                  </a:rPr>
                  <a:t>Most regression models suffer from high MSE that makes useful predictions impractical. </a:t>
                </a:r>
              </a:p>
              <a:p>
                <a:pPr marL="457200" indent="-457200" eaLnBrk="1" hangingPunct="1">
                  <a:spcBef>
                    <a:spcPct val="50000"/>
                  </a:spcBef>
                  <a:buFont typeface="Arial" panose="020B0604020202020204" pitchFamily="34" charset="0"/>
                  <a:buChar char="•"/>
                </a:pPr>
                <a:r>
                  <a:rPr lang="en-US" altLang="ja-JP" dirty="0">
                    <a:latin typeface="Calibri" panose="020F0502020204030204" pitchFamily="34" charset="0"/>
                    <a:cs typeface="Calibri" panose="020F0502020204030204" pitchFamily="34" charset="0"/>
                  </a:rPr>
                  <a:t>The variables that were important between the two approaches differed (e.g.,  minority owned business, etc.)</a:t>
                </a:r>
              </a:p>
              <a:p>
                <a:pPr marL="457200" indent="-457200" eaLnBrk="1" hangingPunct="1">
                  <a:spcBef>
                    <a:spcPct val="50000"/>
                  </a:spcBef>
                  <a:buFont typeface="Arial" panose="020B0604020202020204" pitchFamily="34" charset="0"/>
                  <a:buChar char="•"/>
                </a:pPr>
                <a:r>
                  <a:rPr lang="en-US" altLang="ja-JP" dirty="0">
                    <a:latin typeface="Calibri" panose="020F0502020204030204" pitchFamily="34" charset="0"/>
                    <a:cs typeface="Calibri" panose="020F0502020204030204" pitchFamily="34" charset="0"/>
                  </a:rPr>
                  <a:t>Using models to help build better loan forgiveness requirements</a:t>
                </a:r>
              </a:p>
              <a:p>
                <a:pPr marL="457200" indent="-457200" eaLnBrk="1" hangingPunct="1">
                  <a:spcBef>
                    <a:spcPct val="50000"/>
                  </a:spcBef>
                  <a:buFont typeface="Arial" panose="020B0604020202020204" pitchFamily="34" charset="0"/>
                  <a:buChar char="•"/>
                </a:pPr>
                <a:r>
                  <a:rPr lang="en-US" altLang="ja-JP" dirty="0">
                    <a:latin typeface="Calibri" panose="020F0502020204030204" pitchFamily="34" charset="0"/>
                    <a:cs typeface="Calibri" panose="020F0502020204030204" pitchFamily="34" charset="0"/>
                  </a:rPr>
                  <a:t>Using our models to predict on more recent PPP loan forgiveness</a:t>
                </a:r>
              </a:p>
              <a:p>
                <a:pPr eaLnBrk="1" hangingPunct="1">
                  <a:spcBef>
                    <a:spcPct val="50000"/>
                  </a:spcBef>
                </a:pPr>
                <a:endParaRPr lang="en-US" altLang="ja-JP" dirty="0">
                  <a:latin typeface="Calibri" panose="020F0502020204030204" pitchFamily="34" charset="0"/>
                  <a:cs typeface="Calibri" panose="020F0502020204030204" pitchFamily="34" charset="0"/>
                </a:endParaRPr>
              </a:p>
            </p:txBody>
          </p:sp>
          <p:sp>
            <p:nvSpPr>
              <p:cNvPr id="24" name="Text Box 11">
                <a:extLst>
                  <a:ext uri="{FF2B5EF4-FFF2-40B4-BE49-F238E27FC236}">
                    <a16:creationId xmlns:a16="http://schemas.microsoft.com/office/drawing/2014/main" id="{BFE10A64-2DD5-7A17-6C73-6B297FA9B624}"/>
                  </a:ext>
                </a:extLst>
              </p:cNvPr>
              <p:cNvSpPr txBox="1">
                <a:spLocks noChangeArrowheads="1"/>
              </p:cNvSpPr>
              <p:nvPr/>
            </p:nvSpPr>
            <p:spPr bwMode="auto">
              <a:xfrm>
                <a:off x="24917399" y="10508877"/>
                <a:ext cx="6588125" cy="7015797"/>
              </a:xfrm>
              <a:prstGeom prst="rect">
                <a:avLst/>
              </a:prstGeom>
              <a:solidFill>
                <a:schemeClr val="bg1"/>
              </a:solidFill>
              <a:ln w="38100">
                <a:solidFill>
                  <a:srgbClr val="004FA2"/>
                </a:solidFill>
                <a:round/>
                <a:headEnd/>
                <a:tailEnd/>
              </a:ln>
            </p:spPr>
            <p:txBody>
              <a:bodyPr lIns="587829" tIns="293914" rIns="587829" bIns="587829"/>
              <a:lstStyle>
                <a:lvl1pPr eaLnBrk="0" hangingPunct="0">
                  <a:tabLst>
                    <a:tab pos="508000"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8000"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8000"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8000"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8000"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b="1" dirty="0">
                    <a:solidFill>
                      <a:srgbClr val="000000"/>
                    </a:solidFill>
                    <a:latin typeface="Calibri" panose="020F0502020204030204" pitchFamily="34" charset="0"/>
                    <a:cs typeface="Calibri" panose="020F0502020204030204" pitchFamily="34" charset="0"/>
                  </a:rPr>
                  <a:t>Assumptions/Limitations/ or Secondary Results</a:t>
                </a:r>
                <a:endParaRPr lang="en-US" altLang="en-US" dirty="0">
                  <a:latin typeface="Calibri" panose="020F0502020204030204" pitchFamily="34" charset="0"/>
                  <a:cs typeface="Calibri" panose="020F0502020204030204" pitchFamily="34" charset="0"/>
                </a:endParaRPr>
              </a:p>
              <a:p>
                <a:pPr marL="457200" indent="-457200" eaLnBrk="1" hangingPunct="1">
                  <a:spcBef>
                    <a:spcPct val="10000"/>
                  </a:spcBef>
                  <a:buFont typeface="Arial" panose="020B0604020202020204" pitchFamily="34" charset="0"/>
                  <a:buChar char="•"/>
                </a:pPr>
                <a:r>
                  <a:rPr lang="en-US" altLang="en-US" dirty="0">
                    <a:latin typeface="Calibri" panose="020F0502020204030204" pitchFamily="34" charset="0"/>
                    <a:cs typeface="Calibri" panose="020F0502020204030204" pitchFamily="34" charset="0"/>
                  </a:rPr>
                  <a:t>Assumed that the data collected by the SBA Is accurate for all loans</a:t>
                </a:r>
              </a:p>
              <a:p>
                <a:pPr marL="457200" indent="-457200" eaLnBrk="1" hangingPunct="1">
                  <a:spcBef>
                    <a:spcPct val="10000"/>
                  </a:spcBef>
                  <a:buFont typeface="Arial" panose="020B0604020202020204" pitchFamily="34" charset="0"/>
                  <a:buChar char="•"/>
                </a:pPr>
                <a:r>
                  <a:rPr lang="en-US" altLang="en-US" dirty="0">
                    <a:latin typeface="Calibri" panose="020F0502020204030204" pitchFamily="34" charset="0"/>
                    <a:cs typeface="Calibri" panose="020F0502020204030204" pitchFamily="34" charset="0"/>
                  </a:rPr>
                  <a:t>Limited Data Availability</a:t>
                </a:r>
              </a:p>
              <a:p>
                <a:pPr marL="457200" indent="-457200" eaLnBrk="1" hangingPunct="1">
                  <a:spcBef>
                    <a:spcPct val="10000"/>
                  </a:spcBef>
                  <a:buFont typeface="Arial" panose="020B0604020202020204" pitchFamily="34" charset="0"/>
                  <a:buChar char="•"/>
                </a:pPr>
                <a:r>
                  <a:rPr lang="en-US" altLang="en-US" dirty="0">
                    <a:latin typeface="Calibri" panose="020F0502020204030204" pitchFamily="34" charset="0"/>
                    <a:cs typeface="Calibri" panose="020F0502020204030204" pitchFamily="34" charset="0"/>
                  </a:rPr>
                  <a:t>Results not generalizable beyond D.C.</a:t>
                </a:r>
              </a:p>
              <a:p>
                <a:pPr marL="457200" indent="-457200" eaLnBrk="1" hangingPunct="1">
                  <a:spcBef>
                    <a:spcPct val="10000"/>
                  </a:spcBef>
                  <a:buFont typeface="Arial" panose="020B0604020202020204" pitchFamily="34" charset="0"/>
                  <a:buChar char="•"/>
                </a:pPr>
                <a:r>
                  <a:rPr lang="en-US" altLang="en-US" dirty="0">
                    <a:latin typeface="Calibri" panose="020F0502020204030204" pitchFamily="34" charset="0"/>
                    <a:cs typeface="Calibri" panose="020F0502020204030204" pitchFamily="34" charset="0"/>
                  </a:rPr>
                  <a:t>Assumed Proxies were accurate representations of the enterprises</a:t>
                </a:r>
              </a:p>
              <a:p>
                <a:pPr marL="457200" indent="-457200" eaLnBrk="1" hangingPunct="1">
                  <a:spcBef>
                    <a:spcPct val="10000"/>
                  </a:spcBef>
                  <a:buFont typeface="Arial" panose="020B0604020202020204" pitchFamily="34" charset="0"/>
                  <a:buChar char="•"/>
                </a:pPr>
                <a:r>
                  <a:rPr lang="en-US" altLang="en-US" dirty="0">
                    <a:latin typeface="Calibri" panose="020F0502020204030204" pitchFamily="34" charset="0"/>
                    <a:cs typeface="Calibri" panose="020F0502020204030204" pitchFamily="34" charset="0"/>
                  </a:rPr>
                  <a:t>Inherent barriers in filing for PPP forgiveness </a:t>
                </a:r>
              </a:p>
              <a:p>
                <a:pPr marL="457200" indent="-457200" eaLnBrk="1" hangingPunct="1">
                  <a:spcBef>
                    <a:spcPct val="10000"/>
                  </a:spcBef>
                  <a:buFont typeface="Arial" panose="020B0604020202020204" pitchFamily="34" charset="0"/>
                  <a:buChar char="•"/>
                </a:pPr>
                <a:endParaRPr lang="en-US" altLang="en-US" dirty="0">
                  <a:latin typeface="Calibri" panose="020F0502020204030204" pitchFamily="34" charset="0"/>
                  <a:cs typeface="Calibri" panose="020F0502020204030204" pitchFamily="34" charset="0"/>
                </a:endParaRPr>
              </a:p>
            </p:txBody>
          </p:sp>
          <p:sp>
            <p:nvSpPr>
              <p:cNvPr id="17" name="Text Box 70">
                <a:extLst>
                  <a:ext uri="{FF2B5EF4-FFF2-40B4-BE49-F238E27FC236}">
                    <a16:creationId xmlns:a16="http://schemas.microsoft.com/office/drawing/2014/main" id="{8FE834AA-D180-4994-8FBC-25C70B68BFEE}"/>
                  </a:ext>
                </a:extLst>
              </p:cNvPr>
              <p:cNvSpPr txBox="1">
                <a:spLocks noChangeArrowheads="1"/>
              </p:cNvSpPr>
              <p:nvPr/>
            </p:nvSpPr>
            <p:spPr bwMode="auto">
              <a:xfrm>
                <a:off x="24917399" y="17945101"/>
                <a:ext cx="6585773" cy="2832100"/>
              </a:xfrm>
              <a:prstGeom prst="rect">
                <a:avLst/>
              </a:prstGeom>
              <a:solidFill>
                <a:schemeClr val="bg1"/>
              </a:solidFill>
              <a:ln w="38100">
                <a:solidFill>
                  <a:srgbClr val="004FA2"/>
                </a:solidFill>
                <a:round/>
                <a:headEnd/>
                <a:tailEnd/>
              </a:ln>
            </p:spPr>
            <p:txBody>
              <a:bodyPr lIns="274320" tIns="182880" rIns="274320" bIns="182880"/>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lvl="0" eaLnBrk="1" hangingPunct="1">
                  <a:spcBef>
                    <a:spcPct val="50000"/>
                  </a:spcBef>
                </a:pPr>
                <a:r>
                  <a:rPr lang="en-US" altLang="en-US" b="1" dirty="0">
                    <a:solidFill>
                      <a:srgbClr val="000000"/>
                    </a:solidFill>
                    <a:latin typeface="Calibri" panose="020F0502020204030204" pitchFamily="34" charset="0"/>
                    <a:cs typeface="Calibri" panose="020F0502020204030204" pitchFamily="34" charset="0"/>
                  </a:rPr>
                  <a:t>Primary References</a:t>
                </a:r>
              </a:p>
              <a:p>
                <a:pPr marL="342900" lvl="0" indent="-342900" eaLnBrk="1" hangingPunct="1">
                  <a:spcBef>
                    <a:spcPts val="771"/>
                  </a:spcBef>
                  <a:buFont typeface="Arial" panose="020B0604020202020204" pitchFamily="34" charset="0"/>
                  <a:buChar char="•"/>
                </a:pPr>
                <a:r>
                  <a:rPr lang="en-US" sz="1100" dirty="0"/>
                  <a:t>House, The White. 2022. “FACT SHEET: New Data Show Progress on Biden-Harris 	Commitment to Equity in Emergency Small Business Relief.” The White 	House. 	https://www.whitehouse.gov/briefing-room/statements-	releases/2022/03/11/fact-</a:t>
                </a:r>
                <a:r>
                  <a:rPr lang="en-US" sz="1100" dirty="0" err="1"/>
                  <a:t>sheetnew</a:t>
                </a:r>
                <a:r>
                  <a:rPr lang="en-US" sz="1100" dirty="0"/>
                  <a:t>-data-show-progress-on-</a:t>
                </a:r>
                <a:r>
                  <a:rPr lang="en-US" sz="1100" dirty="0" err="1"/>
                  <a:t>biden</a:t>
                </a:r>
                <a:r>
                  <a:rPr lang="en-US" sz="1100" dirty="0"/>
                  <a:t>-</a:t>
                </a:r>
                <a:r>
                  <a:rPr lang="en-US" sz="1100" dirty="0" err="1"/>
                  <a:t>harris</a:t>
                </a:r>
                <a:r>
                  <a:rPr lang="en-US" sz="1100" dirty="0"/>
                  <a:t>-	commitment-to-equity-in-emergency-</a:t>
                </a:r>
                <a:r>
                  <a:rPr lang="en-US" sz="1100" dirty="0" err="1"/>
                  <a:t>smallbusiness</a:t>
                </a:r>
                <a:r>
                  <a:rPr lang="en-US" sz="1100" dirty="0"/>
                  <a:t>-relief/.</a:t>
                </a:r>
              </a:p>
              <a:p>
                <a:pPr marL="342900" lvl="0" indent="-342900" eaLnBrk="1" hangingPunct="1">
                  <a:spcBef>
                    <a:spcPts val="771"/>
                  </a:spcBef>
                  <a:buFont typeface="Arial" panose="020B0604020202020204" pitchFamily="34" charset="0"/>
                  <a:buChar char="•"/>
                </a:pPr>
                <a:r>
                  <a:rPr lang="en-US" sz="1100" dirty="0"/>
                  <a:t>Pfeiffer, Sacha, and Austin Fast. 2023. “How the Paycheck Protection Program Went 	from Good Intentions to a Huge Free-for-All.” NPR, January.	https://www.npr.org/2023/01/ 09/1145040599/</a:t>
                </a:r>
                <a:r>
                  <a:rPr lang="en-US" sz="1100" dirty="0" err="1"/>
                  <a:t>ppp</a:t>
                </a:r>
                <a:r>
                  <a:rPr lang="en-US" sz="1100" dirty="0"/>
                  <a:t>-loan-forgiveness. 3 “Some 	Firms Thrived During Covid and Then Got Their PPP Covid Relief Loans 	Forgiven.” 2021. NBC News. https://www.nbcnews.com/news/firms-thrived-	covid-got-ppp-covidrelief-loans-forgiven-rcna5697</a:t>
                </a:r>
                <a:r>
                  <a:rPr lang="en-US" sz="1200" dirty="0"/>
                  <a:t>.</a:t>
                </a:r>
                <a:endParaRPr lang="en-US" altLang="en-US" sz="1800" dirty="0">
                  <a:latin typeface="Calibri" panose="020F0502020204030204" pitchFamily="34" charset="0"/>
                  <a:cs typeface="Calibri" panose="020F0502020204030204" pitchFamily="34" charset="0"/>
                </a:endParaRPr>
              </a:p>
            </p:txBody>
          </p:sp>
        </p:grpSp>
      </p:grpSp>
      <p:pic>
        <p:nvPicPr>
          <p:cNvPr id="9" name="Picture 8" descr="A picture containing icon&#10;&#10;Description automatically generated">
            <a:extLst>
              <a:ext uri="{FF2B5EF4-FFF2-40B4-BE49-F238E27FC236}">
                <a16:creationId xmlns:a16="http://schemas.microsoft.com/office/drawing/2014/main" id="{B18FAB5E-437A-A385-6899-05CD0FFB7F41}"/>
              </a:ext>
            </a:extLst>
          </p:cNvPr>
          <p:cNvPicPr>
            <a:picLocks noChangeAspect="1"/>
          </p:cNvPicPr>
          <p:nvPr/>
        </p:nvPicPr>
        <p:blipFill>
          <a:blip r:embed="rId5"/>
          <a:stretch>
            <a:fillRect/>
          </a:stretch>
        </p:blipFill>
        <p:spPr>
          <a:xfrm>
            <a:off x="9232947" y="19266535"/>
            <a:ext cx="1502228" cy="1502228"/>
          </a:xfrm>
          <a:prstGeom prst="rect">
            <a:avLst/>
          </a:prstGeom>
        </p:spPr>
      </p:pic>
      <p:pic>
        <p:nvPicPr>
          <p:cNvPr id="4" name="Picture 3">
            <a:extLst>
              <a:ext uri="{FF2B5EF4-FFF2-40B4-BE49-F238E27FC236}">
                <a16:creationId xmlns:a16="http://schemas.microsoft.com/office/drawing/2014/main" id="{BFE1D980-C5AF-DA5A-4F4C-118B4DABDFA4}"/>
              </a:ext>
            </a:extLst>
          </p:cNvPr>
          <p:cNvPicPr>
            <a:picLocks noChangeAspect="1"/>
          </p:cNvPicPr>
          <p:nvPr/>
        </p:nvPicPr>
        <p:blipFill>
          <a:blip r:embed="rId6"/>
          <a:stretch>
            <a:fillRect/>
          </a:stretch>
        </p:blipFill>
        <p:spPr>
          <a:xfrm>
            <a:off x="22308503" y="19266535"/>
            <a:ext cx="1498600" cy="1511300"/>
          </a:xfrm>
          <a:prstGeom prst="rect">
            <a:avLst/>
          </a:prstGeom>
        </p:spPr>
      </p:pic>
      <p:sp>
        <p:nvSpPr>
          <p:cNvPr id="13" name="ZoneTexte 12">
            <a:extLst>
              <a:ext uri="{FF2B5EF4-FFF2-40B4-BE49-F238E27FC236}">
                <a16:creationId xmlns:a16="http://schemas.microsoft.com/office/drawing/2014/main" id="{D7E53FEF-B598-79B4-6210-B9603FFE970D}"/>
              </a:ext>
            </a:extLst>
          </p:cNvPr>
          <p:cNvSpPr txBox="1"/>
          <p:nvPr/>
        </p:nvSpPr>
        <p:spPr>
          <a:xfrm>
            <a:off x="9500291" y="7062355"/>
            <a:ext cx="4989501" cy="646331"/>
          </a:xfrm>
          <a:prstGeom prst="rect">
            <a:avLst/>
          </a:prstGeom>
          <a:noFill/>
        </p:spPr>
        <p:txBody>
          <a:bodyPr wrap="square" rtlCol="0">
            <a:spAutoFit/>
          </a:bodyPr>
          <a:lstStyle/>
          <a:p>
            <a:r>
              <a:rPr lang="en-US" sz="3600" b="1" dirty="0">
                <a:solidFill>
                  <a:schemeClr val="bg1"/>
                </a:solidFill>
                <a:latin typeface="Calibri" panose="020F0502020204030204" pitchFamily="34" charset="0"/>
                <a:cs typeface="Calibri" panose="020F0502020204030204" pitchFamily="34" charset="0"/>
              </a:rPr>
              <a:t>Best Models</a:t>
            </a:r>
          </a:p>
        </p:txBody>
      </p:sp>
      <p:pic>
        <p:nvPicPr>
          <p:cNvPr id="35" name="Image 34" descr="Une image contenant graphique&#10;&#10;Description générée automatiquement">
            <a:extLst>
              <a:ext uri="{FF2B5EF4-FFF2-40B4-BE49-F238E27FC236}">
                <a16:creationId xmlns:a16="http://schemas.microsoft.com/office/drawing/2014/main" id="{1275142C-C17A-CF38-CAA2-8D683207A7BA}"/>
              </a:ext>
            </a:extLst>
          </p:cNvPr>
          <p:cNvPicPr>
            <a:picLocks noChangeAspect="1"/>
          </p:cNvPicPr>
          <p:nvPr/>
        </p:nvPicPr>
        <p:blipFill>
          <a:blip r:embed="rId7"/>
          <a:stretch>
            <a:fillRect/>
          </a:stretch>
        </p:blipFill>
        <p:spPr>
          <a:xfrm>
            <a:off x="17505758" y="2042374"/>
            <a:ext cx="5847880" cy="4235668"/>
          </a:xfrm>
          <a:prstGeom prst="rect">
            <a:avLst/>
          </a:prstGeom>
        </p:spPr>
      </p:pic>
      <p:pic>
        <p:nvPicPr>
          <p:cNvPr id="37" name="Image 36" descr="Une image contenant graphique&#10;&#10;Description générée automatiquement">
            <a:extLst>
              <a:ext uri="{FF2B5EF4-FFF2-40B4-BE49-F238E27FC236}">
                <a16:creationId xmlns:a16="http://schemas.microsoft.com/office/drawing/2014/main" id="{DBB5463B-E4A1-DBD4-66FC-3745A1CFB928}"/>
              </a:ext>
            </a:extLst>
          </p:cNvPr>
          <p:cNvPicPr>
            <a:picLocks noChangeAspect="1"/>
          </p:cNvPicPr>
          <p:nvPr/>
        </p:nvPicPr>
        <p:blipFill>
          <a:blip r:embed="rId8"/>
          <a:stretch>
            <a:fillRect/>
          </a:stretch>
        </p:blipFill>
        <p:spPr>
          <a:xfrm>
            <a:off x="9232947" y="2697030"/>
            <a:ext cx="5604278" cy="4050289"/>
          </a:xfrm>
          <a:prstGeom prst="rect">
            <a:avLst/>
          </a:prstGeom>
        </p:spPr>
      </p:pic>
      <p:sp>
        <p:nvSpPr>
          <p:cNvPr id="48" name="ZoneTexte 47">
            <a:extLst>
              <a:ext uri="{FF2B5EF4-FFF2-40B4-BE49-F238E27FC236}">
                <a16:creationId xmlns:a16="http://schemas.microsoft.com/office/drawing/2014/main" id="{60243287-6283-BC1D-F525-772B277990A5}"/>
              </a:ext>
            </a:extLst>
          </p:cNvPr>
          <p:cNvSpPr txBox="1"/>
          <p:nvPr/>
        </p:nvSpPr>
        <p:spPr>
          <a:xfrm>
            <a:off x="9663792" y="1914085"/>
            <a:ext cx="4826000" cy="646331"/>
          </a:xfrm>
          <a:prstGeom prst="rect">
            <a:avLst/>
          </a:prstGeom>
          <a:noFill/>
        </p:spPr>
        <p:txBody>
          <a:bodyPr wrap="square" rtlCol="0">
            <a:spAutoFit/>
          </a:bodyPr>
          <a:lstStyle/>
          <a:p>
            <a:r>
              <a:rPr lang="en-US" sz="3600" b="1" dirty="0">
                <a:solidFill>
                  <a:schemeClr val="bg1"/>
                </a:solidFill>
                <a:latin typeface="Calibri" panose="020F0502020204030204" pitchFamily="34" charset="0"/>
                <a:cs typeface="Calibri" panose="020F0502020204030204" pitchFamily="34" charset="0"/>
              </a:rPr>
              <a:t>Understanding the Data</a:t>
            </a:r>
          </a:p>
        </p:txBody>
      </p:sp>
      <p:sp>
        <p:nvSpPr>
          <p:cNvPr id="53" name="ZoneTexte 52">
            <a:extLst>
              <a:ext uri="{FF2B5EF4-FFF2-40B4-BE49-F238E27FC236}">
                <a16:creationId xmlns:a16="http://schemas.microsoft.com/office/drawing/2014/main" id="{BC35075D-12F2-159C-20DB-C1B9FB3C5F33}"/>
              </a:ext>
            </a:extLst>
          </p:cNvPr>
          <p:cNvSpPr txBox="1"/>
          <p:nvPr/>
        </p:nvSpPr>
        <p:spPr>
          <a:xfrm>
            <a:off x="9165321" y="11208040"/>
            <a:ext cx="4989501" cy="769441"/>
          </a:xfrm>
          <a:prstGeom prst="rect">
            <a:avLst/>
          </a:prstGeom>
          <a:noFill/>
        </p:spPr>
        <p:txBody>
          <a:bodyPr wrap="square" rtlCol="0">
            <a:spAutoFit/>
          </a:bodyPr>
          <a:lstStyle/>
          <a:p>
            <a:r>
              <a:rPr lang="en-US" sz="4400" b="1" dirty="0">
                <a:solidFill>
                  <a:schemeClr val="bg1"/>
                </a:solidFill>
                <a:latin typeface="Calibri" panose="020F0502020204030204" pitchFamily="34" charset="0"/>
                <a:cs typeface="Calibri" panose="020F0502020204030204" pitchFamily="34" charset="0"/>
              </a:rPr>
              <a:t>Selected Models</a:t>
            </a:r>
          </a:p>
        </p:txBody>
      </p:sp>
      <p:sp>
        <p:nvSpPr>
          <p:cNvPr id="54" name="ZoneTexte 53">
            <a:extLst>
              <a:ext uri="{FF2B5EF4-FFF2-40B4-BE49-F238E27FC236}">
                <a16:creationId xmlns:a16="http://schemas.microsoft.com/office/drawing/2014/main" id="{66DF19C7-FC4F-AC72-6AED-3DB36805DB7F}"/>
              </a:ext>
            </a:extLst>
          </p:cNvPr>
          <p:cNvSpPr txBox="1"/>
          <p:nvPr/>
        </p:nvSpPr>
        <p:spPr>
          <a:xfrm>
            <a:off x="9326525" y="12065725"/>
            <a:ext cx="4989501" cy="646331"/>
          </a:xfrm>
          <a:prstGeom prst="rect">
            <a:avLst/>
          </a:prstGeom>
          <a:noFill/>
        </p:spPr>
        <p:txBody>
          <a:bodyPr wrap="square" rtlCol="0">
            <a:spAutoFit/>
          </a:bodyPr>
          <a:lstStyle/>
          <a:p>
            <a:r>
              <a:rPr lang="en-US" sz="3600" b="1" dirty="0">
                <a:solidFill>
                  <a:schemeClr val="bg1"/>
                </a:solidFill>
                <a:latin typeface="Calibri" panose="020F0502020204030204" pitchFamily="34" charset="0"/>
                <a:cs typeface="Calibri" panose="020F0502020204030204" pitchFamily="34" charset="0"/>
              </a:rPr>
              <a:t>Tree</a:t>
            </a:r>
          </a:p>
        </p:txBody>
      </p:sp>
      <p:sp>
        <p:nvSpPr>
          <p:cNvPr id="55" name="ZoneTexte 54">
            <a:extLst>
              <a:ext uri="{FF2B5EF4-FFF2-40B4-BE49-F238E27FC236}">
                <a16:creationId xmlns:a16="http://schemas.microsoft.com/office/drawing/2014/main" id="{31FB1643-1DB7-C356-13DD-AE30D17F6869}"/>
              </a:ext>
            </a:extLst>
          </p:cNvPr>
          <p:cNvSpPr txBox="1"/>
          <p:nvPr/>
        </p:nvSpPr>
        <p:spPr>
          <a:xfrm>
            <a:off x="19926945" y="15396009"/>
            <a:ext cx="1502229" cy="646331"/>
          </a:xfrm>
          <a:prstGeom prst="rect">
            <a:avLst/>
          </a:prstGeom>
          <a:noFill/>
        </p:spPr>
        <p:txBody>
          <a:bodyPr wrap="square" rtlCol="0">
            <a:spAutoFit/>
          </a:bodyPr>
          <a:lstStyle/>
          <a:p>
            <a:r>
              <a:rPr lang="en-US" sz="3600" b="1" dirty="0">
                <a:solidFill>
                  <a:schemeClr val="bg1"/>
                </a:solidFill>
                <a:latin typeface="Calibri" panose="020F0502020204030204" pitchFamily="34" charset="0"/>
                <a:cs typeface="Calibri" panose="020F0502020204030204" pitchFamily="34" charset="0"/>
              </a:rPr>
              <a:t>LASSO</a:t>
            </a:r>
          </a:p>
        </p:txBody>
      </p:sp>
      <p:graphicFrame>
        <p:nvGraphicFramePr>
          <p:cNvPr id="14336" name="Tableau 14336">
            <a:extLst>
              <a:ext uri="{FF2B5EF4-FFF2-40B4-BE49-F238E27FC236}">
                <a16:creationId xmlns:a16="http://schemas.microsoft.com/office/drawing/2014/main" id="{03B793B3-BBE7-8E5D-2F11-2B95FDA38805}"/>
              </a:ext>
            </a:extLst>
          </p:cNvPr>
          <p:cNvGraphicFramePr>
            <a:graphicFrameLocks noGrp="1"/>
          </p:cNvGraphicFramePr>
          <p:nvPr>
            <p:extLst>
              <p:ext uri="{D42A27DB-BD31-4B8C-83A1-F6EECF244321}">
                <p14:modId xmlns:p14="http://schemas.microsoft.com/office/powerpoint/2010/main" val="3554533758"/>
              </p:ext>
            </p:extLst>
          </p:nvPr>
        </p:nvGraphicFramePr>
        <p:xfrm>
          <a:off x="15291505" y="11152045"/>
          <a:ext cx="8393291" cy="4057365"/>
        </p:xfrm>
        <a:graphic>
          <a:graphicData uri="http://schemas.openxmlformats.org/drawingml/2006/table">
            <a:tbl>
              <a:tblPr firstRow="1" bandRow="1">
                <a:tableStyleId>{5C22544A-7EE6-4342-B048-85BDC9FD1C3A}</a:tableStyleId>
              </a:tblPr>
              <a:tblGrid>
                <a:gridCol w="2408102">
                  <a:extLst>
                    <a:ext uri="{9D8B030D-6E8A-4147-A177-3AD203B41FA5}">
                      <a16:colId xmlns:a16="http://schemas.microsoft.com/office/drawing/2014/main" val="4260520582"/>
                    </a:ext>
                  </a:extLst>
                </a:gridCol>
                <a:gridCol w="2408102">
                  <a:extLst>
                    <a:ext uri="{9D8B030D-6E8A-4147-A177-3AD203B41FA5}">
                      <a16:colId xmlns:a16="http://schemas.microsoft.com/office/drawing/2014/main" val="1266624359"/>
                    </a:ext>
                  </a:extLst>
                </a:gridCol>
                <a:gridCol w="1692622">
                  <a:extLst>
                    <a:ext uri="{9D8B030D-6E8A-4147-A177-3AD203B41FA5}">
                      <a16:colId xmlns:a16="http://schemas.microsoft.com/office/drawing/2014/main" val="3250989672"/>
                    </a:ext>
                  </a:extLst>
                </a:gridCol>
                <a:gridCol w="1884465">
                  <a:extLst>
                    <a:ext uri="{9D8B030D-6E8A-4147-A177-3AD203B41FA5}">
                      <a16:colId xmlns:a16="http://schemas.microsoft.com/office/drawing/2014/main" val="3034687232"/>
                    </a:ext>
                  </a:extLst>
                </a:gridCol>
              </a:tblGrid>
              <a:tr h="702015">
                <a:tc gridSpan="4">
                  <a:txBody>
                    <a:bodyPr/>
                    <a:lstStyle/>
                    <a:p>
                      <a:pPr algn="ctr"/>
                      <a:r>
                        <a:rPr lang="en-US" sz="3200" dirty="0">
                          <a:solidFill>
                            <a:schemeClr val="tx1"/>
                          </a:solidFill>
                        </a:rPr>
                        <a:t>Classification Table</a:t>
                      </a:r>
                    </a:p>
                  </a:txBody>
                  <a:tcPr anchor="ctr"/>
                </a:tc>
                <a:tc hMerge="1">
                  <a:txBody>
                    <a:bodyPr/>
                    <a:lstStyle/>
                    <a:p>
                      <a:endParaRPr lang="en-US" sz="2800" dirty="0">
                        <a:solidFill>
                          <a:schemeClr val="tx1"/>
                        </a:solidFill>
                      </a:endParaRPr>
                    </a:p>
                  </a:txBody>
                  <a:tcPr/>
                </a:tc>
                <a:tc hMerge="1">
                  <a:txBody>
                    <a:bodyPr/>
                    <a:lstStyle/>
                    <a:p>
                      <a:endParaRPr lang="en-US" sz="2800" dirty="0">
                        <a:solidFill>
                          <a:schemeClr val="tx1"/>
                        </a:solidFill>
                      </a:endParaRPr>
                    </a:p>
                  </a:txBody>
                  <a:tcPr/>
                </a:tc>
                <a:tc hMerge="1">
                  <a:txBody>
                    <a:bodyPr/>
                    <a:lstStyle/>
                    <a:p>
                      <a:endParaRPr lang="en-US" sz="2800" dirty="0">
                        <a:solidFill>
                          <a:schemeClr val="tx1"/>
                        </a:solidFill>
                      </a:endParaRPr>
                    </a:p>
                  </a:txBody>
                  <a:tcPr/>
                </a:tc>
                <a:extLst>
                  <a:ext uri="{0D108BD9-81ED-4DB2-BD59-A6C34878D82A}">
                    <a16:rowId xmlns:a16="http://schemas.microsoft.com/office/drawing/2014/main" val="168703881"/>
                  </a:ext>
                </a:extLst>
              </a:tr>
              <a:tr h="893915">
                <a:tc>
                  <a:txBody>
                    <a:bodyPr/>
                    <a:lstStyle/>
                    <a:p>
                      <a:r>
                        <a:rPr lang="en-US" sz="2800" dirty="0" err="1">
                          <a:solidFill>
                            <a:schemeClr val="tx1"/>
                          </a:solidFill>
                        </a:rPr>
                        <a:t>Yhat</a:t>
                      </a:r>
                      <a:endParaRPr lang="en-US" sz="2800" dirty="0">
                        <a:solidFill>
                          <a:schemeClr val="tx1"/>
                        </a:solidFill>
                      </a:endParaRPr>
                    </a:p>
                  </a:txBody>
                  <a:tcPr/>
                </a:tc>
                <a:tc>
                  <a:txBody>
                    <a:bodyPr/>
                    <a:lstStyle/>
                    <a:p>
                      <a:r>
                        <a:rPr lang="en-US" sz="2800" dirty="0">
                          <a:solidFill>
                            <a:schemeClr val="tx1"/>
                          </a:solidFill>
                        </a:rPr>
                        <a:t>For-profit, group</a:t>
                      </a:r>
                    </a:p>
                  </a:txBody>
                  <a:tcPr/>
                </a:tc>
                <a:tc>
                  <a:txBody>
                    <a:bodyPr/>
                    <a:lstStyle/>
                    <a:p>
                      <a:r>
                        <a:rPr lang="en-US" sz="2800" dirty="0">
                          <a:solidFill>
                            <a:schemeClr val="tx1"/>
                          </a:solidFill>
                        </a:rPr>
                        <a:t>Non-profit</a:t>
                      </a:r>
                    </a:p>
                  </a:txBody>
                  <a:tcPr/>
                </a:tc>
                <a:tc>
                  <a:txBody>
                    <a:bodyPr/>
                    <a:lstStyle/>
                    <a:p>
                      <a:r>
                        <a:rPr lang="en-US" sz="2800" dirty="0">
                          <a:solidFill>
                            <a:schemeClr val="tx1"/>
                          </a:solidFill>
                        </a:rPr>
                        <a:t>For-profit, individual</a:t>
                      </a:r>
                    </a:p>
                  </a:txBody>
                  <a:tcPr/>
                </a:tc>
                <a:extLst>
                  <a:ext uri="{0D108BD9-81ED-4DB2-BD59-A6C34878D82A}">
                    <a16:rowId xmlns:a16="http://schemas.microsoft.com/office/drawing/2014/main" val="223790888"/>
                  </a:ext>
                </a:extLst>
              </a:tr>
              <a:tr h="893915">
                <a:tc>
                  <a:txBody>
                    <a:bodyPr/>
                    <a:lstStyle/>
                    <a:p>
                      <a:pPr marL="0" marR="0" lvl="0" indent="0" algn="l" defTabSz="293934" rtl="0" eaLnBrk="1" fontAlgn="auto" latinLnBrk="0" hangingPunct="1">
                        <a:lnSpc>
                          <a:spcPct val="100000"/>
                        </a:lnSpc>
                        <a:spcBef>
                          <a:spcPts val="0"/>
                        </a:spcBef>
                        <a:spcAft>
                          <a:spcPts val="0"/>
                        </a:spcAft>
                        <a:buClrTx/>
                        <a:buSzTx/>
                        <a:buFontTx/>
                        <a:buNone/>
                        <a:tabLst/>
                        <a:defRPr/>
                      </a:pPr>
                      <a:r>
                        <a:rPr lang="en-US" sz="2800" dirty="0">
                          <a:solidFill>
                            <a:schemeClr val="tx1"/>
                          </a:solidFill>
                        </a:rPr>
                        <a:t>For-profit, group</a:t>
                      </a:r>
                    </a:p>
                  </a:txBody>
                  <a:tcPr/>
                </a:tc>
                <a:tc>
                  <a:txBody>
                    <a:bodyPr/>
                    <a:lstStyle/>
                    <a:p>
                      <a:r>
                        <a:rPr lang="en-US" sz="2800" dirty="0">
                          <a:solidFill>
                            <a:schemeClr val="tx1"/>
                          </a:solidFill>
                        </a:rPr>
                        <a:t>4566</a:t>
                      </a:r>
                    </a:p>
                  </a:txBody>
                  <a:tcPr/>
                </a:tc>
                <a:tc>
                  <a:txBody>
                    <a:bodyPr/>
                    <a:lstStyle/>
                    <a:p>
                      <a:r>
                        <a:rPr lang="en-US" sz="2800" dirty="0">
                          <a:solidFill>
                            <a:schemeClr val="tx1"/>
                          </a:solidFill>
                        </a:rPr>
                        <a:t>477</a:t>
                      </a:r>
                    </a:p>
                  </a:txBody>
                  <a:tcPr/>
                </a:tc>
                <a:tc>
                  <a:txBody>
                    <a:bodyPr/>
                    <a:lstStyle/>
                    <a:p>
                      <a:r>
                        <a:rPr lang="en-US" sz="2800" dirty="0">
                          <a:solidFill>
                            <a:schemeClr val="tx1"/>
                          </a:solidFill>
                        </a:rPr>
                        <a:t>268</a:t>
                      </a:r>
                    </a:p>
                  </a:txBody>
                  <a:tcPr/>
                </a:tc>
                <a:extLst>
                  <a:ext uri="{0D108BD9-81ED-4DB2-BD59-A6C34878D82A}">
                    <a16:rowId xmlns:a16="http://schemas.microsoft.com/office/drawing/2014/main" val="200606714"/>
                  </a:ext>
                </a:extLst>
              </a:tr>
              <a:tr h="520710">
                <a:tc>
                  <a:txBody>
                    <a:bodyPr/>
                    <a:lstStyle/>
                    <a:p>
                      <a:pPr marL="0" marR="0" lvl="0" indent="0" algn="l" defTabSz="293934" rtl="0" eaLnBrk="1" fontAlgn="auto" latinLnBrk="0" hangingPunct="1">
                        <a:lnSpc>
                          <a:spcPct val="100000"/>
                        </a:lnSpc>
                        <a:spcBef>
                          <a:spcPts val="0"/>
                        </a:spcBef>
                        <a:spcAft>
                          <a:spcPts val="0"/>
                        </a:spcAft>
                        <a:buClrTx/>
                        <a:buSzTx/>
                        <a:buFontTx/>
                        <a:buNone/>
                        <a:tabLst/>
                        <a:defRPr/>
                      </a:pPr>
                      <a:r>
                        <a:rPr lang="en-US" sz="2800" dirty="0">
                          <a:solidFill>
                            <a:schemeClr val="tx1"/>
                          </a:solidFill>
                        </a:rPr>
                        <a:t>Non-profit</a:t>
                      </a:r>
                    </a:p>
                  </a:txBody>
                  <a:tcPr/>
                </a:tc>
                <a:tc>
                  <a:txBody>
                    <a:bodyPr/>
                    <a:lstStyle/>
                    <a:p>
                      <a:r>
                        <a:rPr lang="en-US" sz="2800" dirty="0">
                          <a:solidFill>
                            <a:schemeClr val="tx1"/>
                          </a:solidFill>
                        </a:rPr>
                        <a:t>527</a:t>
                      </a:r>
                    </a:p>
                  </a:txBody>
                  <a:tcPr/>
                </a:tc>
                <a:tc>
                  <a:txBody>
                    <a:bodyPr/>
                    <a:lstStyle/>
                    <a:p>
                      <a:r>
                        <a:rPr lang="en-US" sz="2800" dirty="0">
                          <a:solidFill>
                            <a:schemeClr val="tx1"/>
                          </a:solidFill>
                        </a:rPr>
                        <a:t>903</a:t>
                      </a:r>
                    </a:p>
                  </a:txBody>
                  <a:tcPr/>
                </a:tc>
                <a:tc>
                  <a:txBody>
                    <a:bodyPr/>
                    <a:lstStyle/>
                    <a:p>
                      <a:r>
                        <a:rPr lang="en-US" sz="2800" dirty="0">
                          <a:solidFill>
                            <a:schemeClr val="tx1"/>
                          </a:solidFill>
                        </a:rPr>
                        <a:t>27</a:t>
                      </a:r>
                    </a:p>
                  </a:txBody>
                  <a:tcPr/>
                </a:tc>
                <a:extLst>
                  <a:ext uri="{0D108BD9-81ED-4DB2-BD59-A6C34878D82A}">
                    <a16:rowId xmlns:a16="http://schemas.microsoft.com/office/drawing/2014/main" val="1615603606"/>
                  </a:ext>
                </a:extLst>
              </a:tr>
              <a:tr h="893915">
                <a:tc>
                  <a:txBody>
                    <a:bodyPr/>
                    <a:lstStyle/>
                    <a:p>
                      <a:pPr marL="0" marR="0" lvl="0" indent="0" algn="l" defTabSz="293934" rtl="0" eaLnBrk="1" fontAlgn="auto" latinLnBrk="0" hangingPunct="1">
                        <a:lnSpc>
                          <a:spcPct val="100000"/>
                        </a:lnSpc>
                        <a:spcBef>
                          <a:spcPts val="0"/>
                        </a:spcBef>
                        <a:spcAft>
                          <a:spcPts val="0"/>
                        </a:spcAft>
                        <a:buClrTx/>
                        <a:buSzTx/>
                        <a:buFontTx/>
                        <a:buNone/>
                        <a:tabLst/>
                        <a:defRPr/>
                      </a:pPr>
                      <a:r>
                        <a:rPr lang="en-US" sz="2800" dirty="0">
                          <a:solidFill>
                            <a:schemeClr val="tx1"/>
                          </a:solidFill>
                        </a:rPr>
                        <a:t>For-profit, individual</a:t>
                      </a:r>
                    </a:p>
                  </a:txBody>
                  <a:tcPr/>
                </a:tc>
                <a:tc>
                  <a:txBody>
                    <a:bodyPr/>
                    <a:lstStyle/>
                    <a:p>
                      <a:r>
                        <a:rPr lang="en-US" sz="2800" dirty="0">
                          <a:solidFill>
                            <a:schemeClr val="tx1"/>
                          </a:solidFill>
                        </a:rPr>
                        <a:t>1494</a:t>
                      </a:r>
                    </a:p>
                  </a:txBody>
                  <a:tcPr/>
                </a:tc>
                <a:tc>
                  <a:txBody>
                    <a:bodyPr/>
                    <a:lstStyle/>
                    <a:p>
                      <a:r>
                        <a:rPr lang="en-US" sz="2800" dirty="0">
                          <a:solidFill>
                            <a:schemeClr val="tx1"/>
                          </a:solidFill>
                        </a:rPr>
                        <a:t>91</a:t>
                      </a:r>
                    </a:p>
                  </a:txBody>
                  <a:tcPr/>
                </a:tc>
                <a:tc>
                  <a:txBody>
                    <a:bodyPr/>
                    <a:lstStyle/>
                    <a:p>
                      <a:r>
                        <a:rPr lang="en-US" sz="2800" dirty="0">
                          <a:solidFill>
                            <a:schemeClr val="tx1"/>
                          </a:solidFill>
                        </a:rPr>
                        <a:t>3486</a:t>
                      </a:r>
                    </a:p>
                  </a:txBody>
                  <a:tcPr/>
                </a:tc>
                <a:extLst>
                  <a:ext uri="{0D108BD9-81ED-4DB2-BD59-A6C34878D82A}">
                    <a16:rowId xmlns:a16="http://schemas.microsoft.com/office/drawing/2014/main" val="3678509143"/>
                  </a:ext>
                </a:extLst>
              </a:tr>
            </a:tbl>
          </a:graphicData>
        </a:graphic>
      </p:graphicFrame>
      <p:sp>
        <p:nvSpPr>
          <p:cNvPr id="14337" name="ZoneTexte 14336">
            <a:extLst>
              <a:ext uri="{FF2B5EF4-FFF2-40B4-BE49-F238E27FC236}">
                <a16:creationId xmlns:a16="http://schemas.microsoft.com/office/drawing/2014/main" id="{A2FC3EF3-40C5-3313-792D-B39967D95B37}"/>
              </a:ext>
            </a:extLst>
          </p:cNvPr>
          <p:cNvSpPr txBox="1"/>
          <p:nvPr/>
        </p:nvSpPr>
        <p:spPr>
          <a:xfrm>
            <a:off x="13631658" y="2555924"/>
            <a:ext cx="2889325" cy="1631216"/>
          </a:xfrm>
          <a:prstGeom prst="rect">
            <a:avLst/>
          </a:prstGeom>
          <a:solidFill>
            <a:schemeClr val="bg1"/>
          </a:solidFill>
        </p:spPr>
        <p:txBody>
          <a:bodyPr wrap="square" rtlCol="0">
            <a:spAutoFit/>
          </a:bodyPr>
          <a:lstStyle/>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Most Business fall under For-profit, </a:t>
            </a:r>
            <a:r>
              <a:rPr lang="en-US" sz="2400" dirty="0">
                <a:solidFill>
                  <a:schemeClr val="dk1"/>
                </a:solidFill>
                <a:latin typeface="Calibri" panose="020F0502020204030204" pitchFamily="34" charset="0"/>
                <a:ea typeface="+mn-ea"/>
                <a:cs typeface="Calibri" panose="020F0502020204030204" pitchFamily="34" charset="0"/>
              </a:rPr>
              <a:t>particularly</a:t>
            </a:r>
            <a:r>
              <a:rPr lang="en-US" sz="2400" dirty="0">
                <a:latin typeface="Calibri" panose="020F0502020204030204" pitchFamily="34" charset="0"/>
                <a:cs typeface="Calibri" panose="020F0502020204030204" pitchFamily="34" charset="0"/>
              </a:rPr>
              <a:t> for-profit group</a:t>
            </a:r>
          </a:p>
        </p:txBody>
      </p:sp>
      <p:sp>
        <p:nvSpPr>
          <p:cNvPr id="14338" name="ZoneTexte 14337">
            <a:extLst>
              <a:ext uri="{FF2B5EF4-FFF2-40B4-BE49-F238E27FC236}">
                <a16:creationId xmlns:a16="http://schemas.microsoft.com/office/drawing/2014/main" id="{7574DD5E-2377-EC39-BDCC-F591BA95C8E9}"/>
              </a:ext>
            </a:extLst>
          </p:cNvPr>
          <p:cNvSpPr txBox="1"/>
          <p:nvPr/>
        </p:nvSpPr>
        <p:spPr>
          <a:xfrm>
            <a:off x="15346727" y="5123363"/>
            <a:ext cx="2490655" cy="1938992"/>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Strong right skew</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Mostly smaller amounts forgiven</a:t>
            </a:r>
          </a:p>
        </p:txBody>
      </p:sp>
      <p:sp>
        <p:nvSpPr>
          <p:cNvPr id="14345" name="ZoneTexte 14344">
            <a:extLst>
              <a:ext uri="{FF2B5EF4-FFF2-40B4-BE49-F238E27FC236}">
                <a16:creationId xmlns:a16="http://schemas.microsoft.com/office/drawing/2014/main" id="{C6BEE41E-1DB5-DB74-139A-A6E862003638}"/>
              </a:ext>
            </a:extLst>
          </p:cNvPr>
          <p:cNvSpPr txBox="1"/>
          <p:nvPr/>
        </p:nvSpPr>
        <p:spPr>
          <a:xfrm>
            <a:off x="21125352" y="7931381"/>
            <a:ext cx="2697919" cy="3046988"/>
          </a:xfrm>
          <a:prstGeom prst="rect">
            <a:avLst/>
          </a:prstGeom>
          <a:solidFill>
            <a:schemeClr val="bg1"/>
          </a:solidFill>
        </p:spPr>
        <p:txBody>
          <a:bodyPr wrap="square" rtlCol="0">
            <a:spAutoFit/>
          </a:bodyPr>
          <a:lstStyle/>
          <a:p>
            <a:r>
              <a:rPr lang="en-US" sz="2400" dirty="0">
                <a:latin typeface="Calibri" panose="020F0502020204030204" pitchFamily="34" charset="0"/>
                <a:cs typeface="Calibri" panose="020F0502020204030204" pitchFamily="34" charset="0"/>
              </a:rPr>
              <a:t>Best models selected by having the lowest of their respective comparison.  LASSO for Regression and Trees for Classification.</a:t>
            </a:r>
          </a:p>
        </p:txBody>
      </p:sp>
      <p:sp>
        <p:nvSpPr>
          <p:cNvPr id="14348" name="ZoneTexte 14347">
            <a:extLst>
              <a:ext uri="{FF2B5EF4-FFF2-40B4-BE49-F238E27FC236}">
                <a16:creationId xmlns:a16="http://schemas.microsoft.com/office/drawing/2014/main" id="{11E8E3B2-27A9-0A0B-6337-421918AD30D6}"/>
              </a:ext>
            </a:extLst>
          </p:cNvPr>
          <p:cNvSpPr txBox="1"/>
          <p:nvPr/>
        </p:nvSpPr>
        <p:spPr>
          <a:xfrm>
            <a:off x="18166079" y="16209578"/>
            <a:ext cx="5187558" cy="1066446"/>
          </a:xfrm>
          <a:prstGeom prst="rect">
            <a:avLst/>
          </a:prstGeom>
          <a:noFill/>
        </p:spPr>
        <p:txBody>
          <a:bodyPr wrap="square" rtlCol="0">
            <a:spAutoFit/>
          </a:bodyPr>
          <a:lstStyle/>
          <a:p>
            <a:endParaRPr lang="en-US" dirty="0"/>
          </a:p>
          <a:p>
            <a:endParaRPr lang="en-US" dirty="0"/>
          </a:p>
          <a:p>
            <a:endParaRPr lang="en-US" dirty="0"/>
          </a:p>
        </p:txBody>
      </p:sp>
      <p:grpSp>
        <p:nvGrpSpPr>
          <p:cNvPr id="14350" name="Groupe 14349">
            <a:extLst>
              <a:ext uri="{FF2B5EF4-FFF2-40B4-BE49-F238E27FC236}">
                <a16:creationId xmlns:a16="http://schemas.microsoft.com/office/drawing/2014/main" id="{9B862E33-FD48-3CA0-1350-D63C62897D46}"/>
              </a:ext>
            </a:extLst>
          </p:cNvPr>
          <p:cNvGrpSpPr/>
          <p:nvPr/>
        </p:nvGrpSpPr>
        <p:grpSpPr>
          <a:xfrm>
            <a:off x="10983607" y="15130852"/>
            <a:ext cx="6445581" cy="4698121"/>
            <a:chOff x="17138860" y="11741345"/>
            <a:chExt cx="6445581" cy="4698121"/>
          </a:xfrm>
        </p:grpSpPr>
        <p:pic>
          <p:nvPicPr>
            <p:cNvPr id="52" name="Image 51">
              <a:extLst>
                <a:ext uri="{FF2B5EF4-FFF2-40B4-BE49-F238E27FC236}">
                  <a16:creationId xmlns:a16="http://schemas.microsoft.com/office/drawing/2014/main" id="{7705CC1B-FBAA-A7DF-17B3-99732E8F999C}"/>
                </a:ext>
              </a:extLst>
            </p:cNvPr>
            <p:cNvPicPr>
              <a:picLocks noChangeAspect="1"/>
            </p:cNvPicPr>
            <p:nvPr/>
          </p:nvPicPr>
          <p:blipFill>
            <a:blip r:embed="rId9"/>
            <a:stretch>
              <a:fillRect/>
            </a:stretch>
          </p:blipFill>
          <p:spPr>
            <a:xfrm>
              <a:off x="17138860" y="12203798"/>
              <a:ext cx="6445581" cy="4235668"/>
            </a:xfrm>
            <a:prstGeom prst="rect">
              <a:avLst/>
            </a:prstGeom>
          </p:spPr>
        </p:pic>
        <p:sp>
          <p:nvSpPr>
            <p:cNvPr id="14349" name="ZoneTexte 14348">
              <a:extLst>
                <a:ext uri="{FF2B5EF4-FFF2-40B4-BE49-F238E27FC236}">
                  <a16:creationId xmlns:a16="http://schemas.microsoft.com/office/drawing/2014/main" id="{DB98878B-906C-0D0A-0532-07DE380C4432}"/>
                </a:ext>
              </a:extLst>
            </p:cNvPr>
            <p:cNvSpPr txBox="1"/>
            <p:nvPr/>
          </p:nvSpPr>
          <p:spPr>
            <a:xfrm>
              <a:off x="17138861" y="11741345"/>
              <a:ext cx="6445580" cy="461665"/>
            </a:xfrm>
            <a:prstGeom prst="rect">
              <a:avLst/>
            </a:prstGeom>
            <a:solidFill>
              <a:schemeClr val="bg1"/>
            </a:solidFill>
          </p:spPr>
          <p:txBody>
            <a:bodyPr wrap="square" rtlCol="0">
              <a:spAutoFit/>
            </a:bodyPr>
            <a:lstStyle/>
            <a:p>
              <a:pPr algn="ctr"/>
              <a:r>
                <a:rPr lang="en-US" sz="2400" b="1" dirty="0">
                  <a:latin typeface="Calibri" panose="020F0502020204030204" pitchFamily="34" charset="0"/>
                  <a:cs typeface="Calibri" panose="020F0502020204030204" pitchFamily="34" charset="0"/>
                </a:rPr>
                <a:t>Cross Validation Curve along the </a:t>
              </a:r>
              <a:r>
                <a:rPr lang="el-GR" sz="2400" b="1" dirty="0">
                  <a:latin typeface="Calibri" panose="020F0502020204030204" pitchFamily="34" charset="0"/>
                  <a:cs typeface="Calibri" panose="020F0502020204030204" pitchFamily="34" charset="0"/>
                </a:rPr>
                <a:t>λ</a:t>
              </a:r>
              <a:r>
                <a:rPr lang="en-US" sz="2400" b="1" dirty="0">
                  <a:latin typeface="Calibri" panose="020F0502020204030204" pitchFamily="34" charset="0"/>
                  <a:cs typeface="Calibri" panose="020F0502020204030204" pitchFamily="34" charset="0"/>
                </a:rPr>
                <a:t> Sequence</a:t>
              </a:r>
            </a:p>
          </p:txBody>
        </p:sp>
      </p:grpSp>
      <p:sp>
        <p:nvSpPr>
          <p:cNvPr id="14351" name="ZoneTexte 14350">
            <a:extLst>
              <a:ext uri="{FF2B5EF4-FFF2-40B4-BE49-F238E27FC236}">
                <a16:creationId xmlns:a16="http://schemas.microsoft.com/office/drawing/2014/main" id="{C32766FF-E742-2C37-8845-6B65902037BF}"/>
              </a:ext>
            </a:extLst>
          </p:cNvPr>
          <p:cNvSpPr txBox="1"/>
          <p:nvPr/>
        </p:nvSpPr>
        <p:spPr>
          <a:xfrm>
            <a:off x="9326525" y="12652277"/>
            <a:ext cx="5620154" cy="2308324"/>
          </a:xfrm>
          <a:prstGeom prst="rect">
            <a:avLst/>
          </a:prstGeom>
          <a:solidFill>
            <a:schemeClr val="bg1"/>
          </a:solidFill>
        </p:spPr>
        <p:txBody>
          <a:bodyPr wrap="square" rtlCol="0">
            <a:spAutoFit/>
          </a:bodyPr>
          <a:lstStyle/>
          <a:p>
            <a:pPr marL="342900" marR="0" lvl="0" indent="-342900">
              <a:spcBef>
                <a:spcPts val="0"/>
              </a:spcBef>
              <a:spcAft>
                <a:spcPts val="0"/>
              </a:spcAft>
              <a:buSzPct val="100000"/>
              <a:buFont typeface="Arial" panose="020B0604020202020204" pitchFamily="34" charset="0"/>
              <a:buChar char="•"/>
              <a:tabLst>
                <a:tab pos="457200" algn="l"/>
              </a:tabLst>
            </a:pPr>
            <a:r>
              <a:rPr lang="en-US" sz="2400" dirty="0">
                <a:solidFill>
                  <a:srgbClr val="000000"/>
                </a:solidFill>
                <a:effectLst/>
                <a:latin typeface="Calibri" panose="020F0502020204030204" pitchFamily="34" charset="0"/>
                <a:ea typeface="Times New Roman" panose="02020603050405020304" pitchFamily="18" charset="0"/>
              </a:rPr>
              <a:t>Cross validated error rates are the lowest in trees with nodes 3 and up.</a:t>
            </a:r>
          </a:p>
          <a:p>
            <a:pPr marL="342900" marR="0" lvl="0" indent="-342900">
              <a:spcBef>
                <a:spcPts val="0"/>
              </a:spcBef>
              <a:spcAft>
                <a:spcPts val="0"/>
              </a:spcAft>
              <a:buSzPct val="100000"/>
              <a:buFont typeface="Arial" panose="020B0604020202020204" pitchFamily="34" charset="0"/>
              <a:buChar char="•"/>
              <a:tabLst>
                <a:tab pos="457200" algn="l"/>
              </a:tabLst>
            </a:pPr>
            <a:r>
              <a:rPr lang="en-US" sz="2400" dirty="0">
                <a:solidFill>
                  <a:srgbClr val="000000"/>
                </a:solidFill>
                <a:effectLst/>
                <a:latin typeface="Calibri" panose="020F0502020204030204" pitchFamily="34" charset="0"/>
                <a:ea typeface="Times New Roman" panose="02020603050405020304" pitchFamily="18" charset="0"/>
              </a:rPr>
              <a:t>Tree had 3 nodes which made decisions based on jobs reported and industry.</a:t>
            </a:r>
            <a:endParaRPr lang="en-US" sz="2400" dirty="0">
              <a:solidFill>
                <a:srgbClr val="000000"/>
              </a:solidFill>
              <a:latin typeface="Calibri" panose="020F0502020204030204" pitchFamily="34" charset="0"/>
            </a:endParaRPr>
          </a:p>
          <a:p>
            <a:pPr marL="342900" marR="0" lvl="0" indent="-342900">
              <a:spcBef>
                <a:spcPts val="0"/>
              </a:spcBef>
              <a:spcAft>
                <a:spcPts val="0"/>
              </a:spcAft>
              <a:buSzPct val="100000"/>
              <a:buFont typeface="Arial" panose="020B0604020202020204" pitchFamily="34" charset="0"/>
              <a:buChar char="•"/>
              <a:tabLst>
                <a:tab pos="457200" algn="l"/>
              </a:tabLst>
            </a:pPr>
            <a:r>
              <a:rPr lang="en-US" sz="2400" dirty="0">
                <a:solidFill>
                  <a:srgbClr val="000000"/>
                </a:solidFill>
                <a:latin typeface="Calibri" panose="020F0502020204030204" pitchFamily="34" charset="0"/>
              </a:rPr>
              <a:t>Random first of 500 trees resulted in OOB error rate of 24.36%.</a:t>
            </a:r>
            <a:endParaRPr lang="en-US" dirty="0"/>
          </a:p>
        </p:txBody>
      </p:sp>
      <p:pic>
        <p:nvPicPr>
          <p:cNvPr id="14365" name="Image 14364" descr="Une image contenant texte&#10;&#10;Description générée automatiquement">
            <a:extLst>
              <a:ext uri="{FF2B5EF4-FFF2-40B4-BE49-F238E27FC236}">
                <a16:creationId xmlns:a16="http://schemas.microsoft.com/office/drawing/2014/main" id="{430115E1-3768-AFAA-8F30-B6F040A6F750}"/>
              </a:ext>
            </a:extLst>
          </p:cNvPr>
          <p:cNvPicPr>
            <a:picLocks noChangeAspect="1"/>
          </p:cNvPicPr>
          <p:nvPr/>
        </p:nvPicPr>
        <p:blipFill>
          <a:blip r:embed="rId10"/>
          <a:stretch>
            <a:fillRect/>
          </a:stretch>
        </p:blipFill>
        <p:spPr>
          <a:xfrm>
            <a:off x="9286000" y="7780191"/>
            <a:ext cx="7605000" cy="3270087"/>
          </a:xfrm>
          <a:prstGeom prst="rect">
            <a:avLst/>
          </a:prstGeom>
        </p:spPr>
      </p:pic>
      <p:sp>
        <p:nvSpPr>
          <p:cNvPr id="14359" name="ZoneTexte 14358">
            <a:extLst>
              <a:ext uri="{FF2B5EF4-FFF2-40B4-BE49-F238E27FC236}">
                <a16:creationId xmlns:a16="http://schemas.microsoft.com/office/drawing/2014/main" id="{718D96EB-39C4-71FF-B2E6-532F3B7D8B88}"/>
              </a:ext>
            </a:extLst>
          </p:cNvPr>
          <p:cNvSpPr txBox="1"/>
          <p:nvPr/>
        </p:nvSpPr>
        <p:spPr>
          <a:xfrm flipH="1">
            <a:off x="9326525" y="581651"/>
            <a:ext cx="14027112" cy="1107996"/>
          </a:xfrm>
          <a:prstGeom prst="rect">
            <a:avLst/>
          </a:prstGeom>
          <a:noFill/>
        </p:spPr>
        <p:txBody>
          <a:bodyPr wrap="square" rtlCol="0">
            <a:spAutoFit/>
          </a:bodyPr>
          <a:lstStyle/>
          <a:p>
            <a:pPr algn="ctr" eaLnBrk="1" hangingPunct="1">
              <a:spcBef>
                <a:spcPts val="321"/>
              </a:spcBef>
            </a:pPr>
            <a:r>
              <a:rPr lang="en-US" altLang="ja-JP" sz="6600" b="1" dirty="0">
                <a:solidFill>
                  <a:schemeClr val="bg1"/>
                </a:solidFill>
                <a:latin typeface="Calibri" panose="020F0502020204030204" pitchFamily="34" charset="0"/>
                <a:cs typeface="Calibri" panose="020F0502020204030204" pitchFamily="34" charset="0"/>
              </a:rPr>
              <a:t>Tree and LASSO as Best Models</a:t>
            </a:r>
            <a:endParaRPr lang="en-US" altLang="ja-JP" sz="8000" b="1" dirty="0">
              <a:solidFill>
                <a:schemeClr val="bg1"/>
              </a:solidFill>
              <a:latin typeface="Calibri" panose="020F0502020204030204" pitchFamily="34" charset="0"/>
              <a:cs typeface="Calibri" panose="020F0502020204030204" pitchFamily="34" charset="0"/>
            </a:endParaRPr>
          </a:p>
        </p:txBody>
      </p:sp>
      <p:sp>
        <p:nvSpPr>
          <p:cNvPr id="14360" name="Rectangle 1">
            <a:extLst>
              <a:ext uri="{FF2B5EF4-FFF2-40B4-BE49-F238E27FC236}">
                <a16:creationId xmlns:a16="http://schemas.microsoft.com/office/drawing/2014/main" id="{259577EC-7F95-0D97-2ABA-3DF9481D5ECB}"/>
              </a:ext>
            </a:extLst>
          </p:cNvPr>
          <p:cNvSpPr>
            <a:spLocks noChangeArrowheads="1"/>
          </p:cNvSpPr>
          <p:nvPr/>
        </p:nvSpPr>
        <p:spPr bwMode="auto">
          <a:xfrm>
            <a:off x="0" y="0"/>
            <a:ext cx="3291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Unicode MS"/>
              </a:rPr>
              <a:t>4844.5337598</a:t>
            </a:r>
            <a:r>
              <a:rPr kumimoji="0" lang="en-US" altLang="en-US" sz="2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4362" name="Image 14361">
            <a:extLst>
              <a:ext uri="{FF2B5EF4-FFF2-40B4-BE49-F238E27FC236}">
                <a16:creationId xmlns:a16="http://schemas.microsoft.com/office/drawing/2014/main" id="{52408FBA-95FF-1C30-9951-F5A7377B2023}"/>
              </a:ext>
            </a:extLst>
          </p:cNvPr>
          <p:cNvPicPr>
            <a:picLocks noChangeAspect="1"/>
          </p:cNvPicPr>
          <p:nvPr/>
        </p:nvPicPr>
        <p:blipFill rotWithShape="1">
          <a:blip r:embed="rId11"/>
          <a:srcRect t="21763" b="24727"/>
          <a:stretch/>
        </p:blipFill>
        <p:spPr>
          <a:xfrm>
            <a:off x="10935249" y="19931189"/>
            <a:ext cx="11136586" cy="519625"/>
          </a:xfrm>
          <a:prstGeom prst="rect">
            <a:avLst/>
          </a:prstGeom>
        </p:spPr>
      </p:pic>
      <p:sp>
        <p:nvSpPr>
          <p:cNvPr id="14363" name="ZoneTexte 14362">
            <a:extLst>
              <a:ext uri="{FF2B5EF4-FFF2-40B4-BE49-F238E27FC236}">
                <a16:creationId xmlns:a16="http://schemas.microsoft.com/office/drawing/2014/main" id="{A6E449A1-EB36-8543-3404-DB766B3F5DD2}"/>
              </a:ext>
            </a:extLst>
          </p:cNvPr>
          <p:cNvSpPr txBox="1"/>
          <p:nvPr/>
        </p:nvSpPr>
        <p:spPr>
          <a:xfrm>
            <a:off x="17671325" y="16258896"/>
            <a:ext cx="6013471" cy="2677656"/>
          </a:xfrm>
          <a:prstGeom prst="rect">
            <a:avLst/>
          </a:prstGeom>
          <a:solidFill>
            <a:schemeClr val="bg1"/>
          </a:solidFill>
        </p:spPr>
        <p:txBody>
          <a:bodyPr wrap="square" rtlCol="0">
            <a:spAutoFit/>
          </a:bodyPr>
          <a:lstStyle/>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The Lambda.1se was 10260.3.</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Model has four predictors not including the intercept which are Payroll, Rent, Utilities, and Mortgage Interest.</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LASSO regression increases the accuracy of our predictions which is useful as our goal for this model is prediction.</a:t>
            </a:r>
          </a:p>
        </p:txBody>
      </p:sp>
      <p:sp>
        <p:nvSpPr>
          <p:cNvPr id="62" name="Ellipse 61">
            <a:extLst>
              <a:ext uri="{FF2B5EF4-FFF2-40B4-BE49-F238E27FC236}">
                <a16:creationId xmlns:a16="http://schemas.microsoft.com/office/drawing/2014/main" id="{9D5EE29A-619C-ADE6-B5F9-A66DBB95C99D}"/>
              </a:ext>
            </a:extLst>
          </p:cNvPr>
          <p:cNvSpPr/>
          <p:nvPr/>
        </p:nvSpPr>
        <p:spPr>
          <a:xfrm flipV="1">
            <a:off x="9326525" y="9883387"/>
            <a:ext cx="6039938" cy="540331"/>
          </a:xfrm>
          <a:prstGeom prst="ellipse">
            <a:avLst/>
          </a:prstGeom>
          <a:no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1" name="Groupe 60">
            <a:extLst>
              <a:ext uri="{FF2B5EF4-FFF2-40B4-BE49-F238E27FC236}">
                <a16:creationId xmlns:a16="http://schemas.microsoft.com/office/drawing/2014/main" id="{71EF0313-D4B5-7E83-C3C7-6C69B288644A}"/>
              </a:ext>
            </a:extLst>
          </p:cNvPr>
          <p:cNvGrpSpPr/>
          <p:nvPr/>
        </p:nvGrpSpPr>
        <p:grpSpPr>
          <a:xfrm>
            <a:off x="14778541" y="7774217"/>
            <a:ext cx="6208076" cy="3283120"/>
            <a:chOff x="15173818" y="9006639"/>
            <a:chExt cx="6261973" cy="3333921"/>
          </a:xfrm>
        </p:grpSpPr>
        <p:pic>
          <p:nvPicPr>
            <p:cNvPr id="59" name="Image 58" descr="Une image contenant table&#10;&#10;Description générée automatiquement">
              <a:extLst>
                <a:ext uri="{FF2B5EF4-FFF2-40B4-BE49-F238E27FC236}">
                  <a16:creationId xmlns:a16="http://schemas.microsoft.com/office/drawing/2014/main" id="{21FBD98D-ECDE-B877-FEED-96A52599FD5C}"/>
                </a:ext>
              </a:extLst>
            </p:cNvPr>
            <p:cNvPicPr>
              <a:picLocks noChangeAspect="1"/>
            </p:cNvPicPr>
            <p:nvPr/>
          </p:nvPicPr>
          <p:blipFill rotWithShape="1">
            <a:blip r:embed="rId12"/>
            <a:srcRect r="21811"/>
            <a:stretch/>
          </p:blipFill>
          <p:spPr>
            <a:xfrm>
              <a:off x="15343416" y="9006639"/>
              <a:ext cx="6092375" cy="3333921"/>
            </a:xfrm>
            <a:prstGeom prst="rect">
              <a:avLst/>
            </a:prstGeom>
          </p:spPr>
        </p:pic>
        <p:sp>
          <p:nvSpPr>
            <p:cNvPr id="60" name="Ellipse 59">
              <a:extLst>
                <a:ext uri="{FF2B5EF4-FFF2-40B4-BE49-F238E27FC236}">
                  <a16:creationId xmlns:a16="http://schemas.microsoft.com/office/drawing/2014/main" id="{604C3546-BA87-FBEA-732E-09914CCA7197}"/>
                </a:ext>
              </a:extLst>
            </p:cNvPr>
            <p:cNvSpPr/>
            <p:nvPr/>
          </p:nvSpPr>
          <p:spPr>
            <a:xfrm flipV="1">
              <a:off x="15173818" y="10739095"/>
              <a:ext cx="6092375" cy="527613"/>
            </a:xfrm>
            <a:prstGeom prst="ellipse">
              <a:avLst/>
            </a:prstGeom>
            <a:no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4353" name="Connecteur droit avec flèche 14352">
            <a:extLst>
              <a:ext uri="{FF2B5EF4-FFF2-40B4-BE49-F238E27FC236}">
                <a16:creationId xmlns:a16="http://schemas.microsoft.com/office/drawing/2014/main" id="{AA1B79F0-0C7A-7E8B-50FF-E48740AA7EBE}"/>
              </a:ext>
            </a:extLst>
          </p:cNvPr>
          <p:cNvCxnSpPr>
            <a:cxnSpLocks/>
          </p:cNvCxnSpPr>
          <p:nvPr/>
        </p:nvCxnSpPr>
        <p:spPr>
          <a:xfrm flipH="1">
            <a:off x="20650341" y="8828312"/>
            <a:ext cx="448782" cy="651963"/>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14355" name="Connecteur droit avec flèche 14354">
            <a:extLst>
              <a:ext uri="{FF2B5EF4-FFF2-40B4-BE49-F238E27FC236}">
                <a16:creationId xmlns:a16="http://schemas.microsoft.com/office/drawing/2014/main" id="{19F92A08-557D-E4DB-EB28-478DCBDB7B62}"/>
              </a:ext>
            </a:extLst>
          </p:cNvPr>
          <p:cNvCxnSpPr>
            <a:cxnSpLocks/>
          </p:cNvCxnSpPr>
          <p:nvPr/>
        </p:nvCxnSpPr>
        <p:spPr>
          <a:xfrm flipH="1">
            <a:off x="14837225" y="10340370"/>
            <a:ext cx="6261898" cy="22658"/>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14369" name="Rectangle 3">
            <a:extLst>
              <a:ext uri="{FF2B5EF4-FFF2-40B4-BE49-F238E27FC236}">
                <a16:creationId xmlns:a16="http://schemas.microsoft.com/office/drawing/2014/main" id="{968C31BD-1B9F-8F19-D308-EF1DEBC1BA96}"/>
              </a:ext>
            </a:extLst>
          </p:cNvPr>
          <p:cNvSpPr>
            <a:spLocks noChangeArrowheads="1"/>
          </p:cNvSpPr>
          <p:nvPr/>
        </p:nvSpPr>
        <p:spPr bwMode="auto">
          <a:xfrm>
            <a:off x="152400" y="152400"/>
            <a:ext cx="3291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Unicode MS"/>
              </a:rPr>
              <a:t>10260.3</a:t>
            </a:r>
            <a:r>
              <a:rPr kumimoji="0" lang="en-US" altLang="en-US" sz="2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4"/>
    </p:ext>
  </p:extLst>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23708</TotalTime>
  <Words>692</Words>
  <Application>Microsoft Office PowerPoint</Application>
  <PresentationFormat>Personnalisé</PresentationFormat>
  <Paragraphs>79</Paragraphs>
  <Slides>1</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vt:i4>
      </vt:variant>
    </vt:vector>
  </HeadingPairs>
  <TitlesOfParts>
    <vt:vector size="8" baseType="lpstr">
      <vt:lpstr>Arial Unicode MS</vt:lpstr>
      <vt:lpstr>Avenir Book</vt:lpstr>
      <vt:lpstr>Arial</vt:lpstr>
      <vt:lpstr>Calibri</vt:lpstr>
      <vt:lpstr>Helvetica</vt:lpstr>
      <vt:lpstr>Times New Roman</vt:lpstr>
      <vt:lpstr>Default Design</vt:lpstr>
      <vt:lpstr>Présentation PowerPoint</vt:lpstr>
    </vt:vector>
  </TitlesOfParts>
  <Manager/>
  <Company/>
  <LinksUpToDate>false</LinksUpToDate>
  <SharedDoc>false</SharedDoc>
  <HyperlinkBase>https://colinpurrington.com/tips/poster-design</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Horizontal conference poster template</dc:title>
  <dc:subject>conference poster</dc:subject>
  <dc:creator>Colin Purrington</dc:creator>
  <cp:keywords>poster, conference, session, meeting, symposium, research, presentation</cp:keywords>
  <dc:description>Copyright Colin Purrington 2019</dc:description>
  <cp:lastModifiedBy>Margaret Willis</cp:lastModifiedBy>
  <cp:revision>587</cp:revision>
  <cp:lastPrinted>2022-07-07T21:23:14Z</cp:lastPrinted>
  <dcterms:created xsi:type="dcterms:W3CDTF">2012-06-12T14:08:55Z</dcterms:created>
  <dcterms:modified xsi:type="dcterms:W3CDTF">2023-05-01T19:48:08Z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