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8519c8a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8519c8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8519c8a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8519c8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8519c8a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8519c8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8519c8a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8519c8a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8519c8a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8519c8a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8519c8a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8519c8a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8519c8a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8519c8a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8519c8a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8519c8a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8519c8a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8519c8a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b442d78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b442d78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b442d788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b442d7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8519c8a8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8519c8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8519c8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8519c8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8519c8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8519c8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8519c8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8519c8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8519c8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8519c8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8519c8a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8519c8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8519c8a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8519c8a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6866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07DB4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2"/>
          <p:cNvSpPr/>
          <p:nvPr/>
        </p:nvSpPr>
        <p:spPr>
          <a:xfrm rot="10800000">
            <a:off x="73757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07DB4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4" name="Google Shape;14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107D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4000"/>
              <a:buNone/>
              <a:defRPr sz="4000">
                <a:solidFill>
                  <a:srgbClr val="107DB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Roboto Slab"/>
              <a:buNone/>
              <a:defRPr sz="2400">
                <a:solidFill>
                  <a:srgbClr val="6AA84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0"/>
              <a:buNone/>
              <a:defRPr sz="13000">
                <a:solidFill>
                  <a:srgbClr val="6AA84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107D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one column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107D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87875" y="2049775"/>
            <a:ext cx="83682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 sz="1400"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two columns">
  <p:cSld name="CUSTOM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107D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 sz="1400"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4742675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 sz="1400"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107D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107D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100"/>
              <a:buNone/>
              <a:defRPr sz="2100">
                <a:solidFill>
                  <a:srgbClr val="6AA84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3" name="Google Shape;53;p10"/>
          <p:cNvSpPr/>
          <p:nvPr/>
        </p:nvSpPr>
        <p:spPr>
          <a:xfrm>
            <a:off x="4583991" y="-9600"/>
            <a:ext cx="4572000" cy="5167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  <a:defRPr>
                <a:solidFill>
                  <a:srgbClr val="9FC5E8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○"/>
              <a:defRPr>
                <a:solidFill>
                  <a:srgbClr val="9FC5E8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■"/>
              <a:defRPr>
                <a:solidFill>
                  <a:srgbClr val="9FC5E8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●"/>
              <a:defRPr>
                <a:solidFill>
                  <a:srgbClr val="9FC5E8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○"/>
              <a:defRPr>
                <a:solidFill>
                  <a:srgbClr val="9FC5E8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■"/>
              <a:defRPr>
                <a:solidFill>
                  <a:srgbClr val="9FC5E8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●"/>
              <a:defRPr>
                <a:solidFill>
                  <a:srgbClr val="9FC5E8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○"/>
              <a:defRPr>
                <a:solidFill>
                  <a:srgbClr val="9FC5E8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9FC5E8"/>
              </a:buClr>
              <a:buSzPts val="1400"/>
              <a:buChar char="■"/>
              <a:defRPr>
                <a:solidFill>
                  <a:srgbClr val="9FC5E8"/>
                </a:solidFill>
              </a:defRPr>
            </a:lvl9pPr>
          </a:lstStyle>
          <a:p/>
        </p:txBody>
      </p:sp>
      <p:cxnSp>
        <p:nvCxnSpPr>
          <p:cNvPr id="55" name="Google Shape;55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ttalents.png"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-8003" t="-9086"/>
          <a:stretch/>
        </p:blipFill>
        <p:spPr>
          <a:xfrm>
            <a:off x="7103466" y="81621"/>
            <a:ext cx="203149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102074" y="334824"/>
            <a:ext cx="1882900" cy="4824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2600"/>
              <a:buFont typeface="Roboto Slab"/>
              <a:buNone/>
              <a:defRPr sz="26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800"/>
              <a:buFont typeface="Roboto"/>
              <a:buChar char="●"/>
              <a:defRPr sz="1800"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35750" y="-33300"/>
            <a:ext cx="2782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https://TBS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 sz="2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fruits = ["Banana", "Orange", "Apple", "Mango"];</a:t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console.log(typeof fruits); // object</a:t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console.log(Array.isArray(fruits)); // true</a:t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instanceof Array)); //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recognize an array?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87900" y="1489825"/>
            <a:ext cx="4368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 = new Array(10);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arr.length; i++) {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arr[i] = i;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console.log(arr);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// [0,1,2,3,4,5,6,7,8,9]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recognize an array?</a:t>
            </a:r>
            <a:endParaRPr/>
          </a:p>
        </p:txBody>
      </p:sp>
      <p:sp>
        <p:nvSpPr>
          <p:cNvPr id="149" name="Google Shape;149;p2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 = new Array(10);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i = 0;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arr.length) {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arr[i] = i;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console.log(arr);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// [0,1,2,3,4,5,6,7,8,9]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Arrays cannot be directly compared!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arr1 = [1, 2, 3];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arr2 = [1, 2, 3];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isEqual = arr1 === arr2;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107DB4"/>
              </a:solidFill>
            </a:endParaRPr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arrays</a:t>
            </a:r>
            <a:endParaRPr/>
          </a:p>
        </p:txBody>
      </p:sp>
      <p:sp>
        <p:nvSpPr>
          <p:cNvPr id="156" name="Google Shape;156;p25"/>
          <p:cNvSpPr txBox="1"/>
          <p:nvPr>
            <p:ph idx="2" type="body"/>
          </p:nvPr>
        </p:nvSpPr>
        <p:spPr>
          <a:xfrm>
            <a:off x="4285050" y="1489825"/>
            <a:ext cx="4471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isEqual = true;</a:t>
            </a:r>
            <a:b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if (arr1.length === arr2.length) {</a:t>
            </a:r>
            <a:b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for (var i = 0; i &lt; arr1.length; i++) {</a:t>
            </a:r>
            <a:b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	if (arr1[i] !== arr2[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b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		isEqual = false;</a:t>
            </a:r>
            <a:b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		break;	</a:t>
            </a:r>
            <a:b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b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isEqual = false;</a:t>
            </a:r>
            <a:b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console.log(isEqual);</a:t>
            </a:r>
            <a:endParaRPr b="1" sz="1200">
              <a:solidFill>
                <a:srgbClr val="107DB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arr1 = [1, 2, 3];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arr2 = arr1;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arr2[1] = 10;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console.log(arr1[1]);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107DB4"/>
              </a:solidFill>
            </a:endParaRPr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an array</a:t>
            </a:r>
            <a:endParaRPr/>
          </a:p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4285050" y="1489825"/>
            <a:ext cx="4471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arr1 = [1, 2, 3];</a:t>
            </a: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arr2 = [];</a:t>
            </a: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for (var i = 0; i &lt; arr1.length; i++) {</a:t>
            </a: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arr2[i] = arr1[i];</a:t>
            </a: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console.log(arr1);</a:t>
            </a: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console.log(arr2);</a:t>
            </a: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// short version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const arr2 = Array.from(arr1);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// shorter version - ES6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const arr2 = [...arr1];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87900" y="1489825"/>
            <a:ext cx="3963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Finding the index of a certain value in an array.</a:t>
            </a:r>
            <a:endParaRPr sz="1600">
              <a:solidFill>
                <a:srgbClr val="107DB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arr1 = [1, 2, 3, 1, 2];</a:t>
            </a: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indexOf1 = arr1.indexOf(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lastIndexOf1 = arr1.lastIndexOf(1);</a:t>
            </a: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console.log(indexOf1); // 0</a:t>
            </a:r>
            <a:br>
              <a:rPr b="1" lang="en" sz="11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console.log(lastIndexOf1); //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console.log(arr1.includes(2)); // true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107DB4"/>
              </a:solidFill>
            </a:endParaRPr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 item</a:t>
            </a:r>
            <a:endParaRPr/>
          </a:p>
        </p:txBody>
      </p:sp>
      <p:sp>
        <p:nvSpPr>
          <p:cNvPr id="170" name="Google Shape;170;p27"/>
          <p:cNvSpPr txBox="1"/>
          <p:nvPr>
            <p:ph idx="4294967295" type="body"/>
          </p:nvPr>
        </p:nvSpPr>
        <p:spPr>
          <a:xfrm>
            <a:off x="4285050" y="1489825"/>
            <a:ext cx="4471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arr1 = [1, 2, 3, 1, 2];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arr2 = [];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value = 2;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let index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= -1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index = arr1.indexOf(value, index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|| 0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if (index !== -1) {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arr2.push(index);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} while (index !== -1)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console.log(arr2)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element to the end of the array</a:t>
            </a:r>
            <a:endParaRPr>
              <a:solidFill>
                <a:srgbClr val="107DB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 = [1, 2, 3];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arr.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(4);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console.log(arr);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// [1,2,3,4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107DB4"/>
              </a:solidFill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items</a:t>
            </a:r>
            <a:r>
              <a:rPr lang="en"/>
              <a:t> - push, unshift</a:t>
            </a:r>
            <a:endParaRPr/>
          </a:p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element at the beginning of the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 = [1, 2, 3];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arr.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(4);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console.log(arr); // [4,1,2,3]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 from the end of the array</a:t>
            </a:r>
            <a:br>
              <a:rPr lang="en">
                <a:solidFill>
                  <a:srgbClr val="107DB4"/>
                </a:solidFill>
              </a:rPr>
            </a:br>
            <a:br>
              <a:rPr lang="en">
                <a:solidFill>
                  <a:srgbClr val="107DB4"/>
                </a:solidFill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 = [1, 2, 3];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removed = arr.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console.log(arr); // 1,2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console.log(removed); // 3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107DB4"/>
              </a:solidFill>
            </a:endParaRPr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items</a:t>
            </a:r>
            <a:r>
              <a:rPr lang="en"/>
              <a:t> - pop, shift</a:t>
            </a:r>
            <a:endParaRPr/>
          </a:p>
        </p:txBody>
      </p:sp>
      <p:sp>
        <p:nvSpPr>
          <p:cNvPr id="184" name="Google Shape;184;p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 from the beginning of the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 = [1, 2, 3];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removed = arr.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console.log(arr); // 2,3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console.log(removed); // 1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Taking part of an array</a:t>
            </a:r>
            <a:br>
              <a:rPr lang="en" sz="1600">
                <a:solidFill>
                  <a:srgbClr val="107DB4"/>
                </a:solidFill>
              </a:rPr>
            </a:br>
            <a:br>
              <a:rPr lang="en" sz="1600">
                <a:solidFill>
                  <a:srgbClr val="107DB4"/>
                </a:solidFill>
              </a:rPr>
            </a:b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 = [1, 2, 3, 4];</a:t>
            </a:r>
            <a:b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halfArr = arr.</a:t>
            </a: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console.log(arr); // [1,2,3,4]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halfArr</a:t>
            </a: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); // [1,2]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107DB4"/>
              </a:solidFill>
            </a:endParaRPr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part of an array - slice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have the ability to remove and add one or more items in a single operation. The result of the execution is an array containing the removed elements.</a:t>
            </a:r>
            <a:br>
              <a:rPr lang="en" sz="1600">
                <a:solidFill>
                  <a:srgbClr val="107DB4"/>
                </a:solidFill>
              </a:rPr>
            </a:br>
            <a:br>
              <a:rPr lang="en" sz="1600">
                <a:solidFill>
                  <a:srgbClr val="107DB4"/>
                </a:solidFill>
              </a:rPr>
            </a:b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var arr = [1, 2, 3, 4];</a:t>
            </a:r>
            <a:b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var removed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= arr.</a:t>
            </a: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splice</a:t>
            </a: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(1, 2, 10, 11);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console.log(arr); // [1,10,11,4]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removedElements</a:t>
            </a:r>
            <a:r>
              <a:rPr b="1" lang="en" sz="16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); // [2,3]</a:t>
            </a:r>
            <a:b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107DB4"/>
              </a:solidFill>
            </a:endParaRPr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manipulation</a:t>
            </a:r>
            <a:r>
              <a:rPr lang="en"/>
              <a:t> - splice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Hard Work</a:t>
            </a:r>
            <a:endParaRPr sz="3600"/>
          </a:p>
        </p:txBody>
      </p:sp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Dedication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we have a program that has to say who has not given their homework we will need 6 variables with a Boolean value.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Is this rational?</a:t>
            </a:r>
            <a:endParaRPr sz="1600"/>
          </a:p>
        </p:txBody>
      </p:sp>
      <p:sp>
        <p:nvSpPr>
          <p:cNvPr id="78" name="Google Shape;78;p15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we do if we have more than one variable with same meaning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</a:t>
            </a:r>
            <a:endParaRPr>
              <a:solidFill>
                <a:srgbClr val="107DB4"/>
              </a:solidFill>
            </a:endParaRPr>
          </a:p>
        </p:txBody>
      </p:sp>
      <p:sp>
        <p:nvSpPr>
          <p:cNvPr id="80" name="Google Shape;80;p15"/>
          <p:cNvSpPr txBox="1"/>
          <p:nvPr>
            <p:ph idx="3" type="body"/>
          </p:nvPr>
        </p:nvSpPr>
        <p:spPr>
          <a:xfrm>
            <a:off x="4742675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cursistHomework1 = true;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cursistHomework2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cursistHomework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387875" y="2049775"/>
            <a:ext cx="83682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07DB4"/>
                </a:solidFill>
              </a:rPr>
              <a:t>var cursistHomeworks = [true, </a:t>
            </a:r>
            <a:r>
              <a:rPr lang="en" sz="1600"/>
              <a:t>false</a:t>
            </a:r>
            <a:r>
              <a:rPr lang="en" sz="1600">
                <a:solidFill>
                  <a:srgbClr val="107DB4"/>
                </a:solidFill>
              </a:rPr>
              <a:t>, </a:t>
            </a:r>
            <a:r>
              <a:rPr lang="en" sz="1600"/>
              <a:t>true, true, true, </a:t>
            </a:r>
            <a:r>
              <a:rPr lang="en" sz="1600">
                <a:solidFill>
                  <a:srgbClr val="107DB4"/>
                </a:solidFill>
              </a:rPr>
              <a:t>true];</a:t>
            </a:r>
            <a:endParaRPr sz="1600">
              <a:solidFill>
                <a:srgbClr val="107DB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07DB4"/>
                </a:solidFill>
              </a:rPr>
              <a:t>console.log(cursistHomeworks); </a:t>
            </a:r>
            <a:endParaRPr sz="1600">
              <a:solidFill>
                <a:srgbClr val="107DB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07DB4"/>
                </a:solidFill>
              </a:rPr>
              <a:t>console.log(cursistHomeworks.length);</a:t>
            </a:r>
            <a:endParaRPr sz="1600">
              <a:solidFill>
                <a:srgbClr val="107DB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07DB4"/>
                </a:solidFill>
              </a:rPr>
              <a:t>console.log(cursistHomeworks[0]);</a:t>
            </a:r>
            <a:endParaRPr sz="1600">
              <a:solidFill>
                <a:srgbClr val="107DB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07DB4"/>
                </a:solidFill>
              </a:rPr>
              <a:t>console.log(cursistHomeworks[cursistHomeworks.length - 1]);</a:t>
            </a:r>
            <a:endParaRPr sz="1600">
              <a:solidFill>
                <a:srgbClr val="107DB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107DB4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can put all the same type of data in one place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>
              <a:solidFill>
                <a:srgbClr val="107DB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is a series of elements.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 can contain elements of any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elements have a specific order.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 have a dynamic length.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direct access to the elements of the array.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Items are accessed through their index (where added)</a:t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array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an array look like?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310650" y="2832850"/>
            <a:ext cx="3827100" cy="30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   5   8   7  11  18     'as'</a:t>
            </a:r>
            <a:r>
              <a:rPr lang="en"/>
              <a:t>  true 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3076075" y="2840025"/>
            <a:ext cx="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3512460" y="2832850"/>
            <a:ext cx="0" cy="3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3898750" y="2840025"/>
            <a:ext cx="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4310515" y="2832846"/>
            <a:ext cx="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4734751" y="2843571"/>
            <a:ext cx="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5116072" y="2840021"/>
            <a:ext cx="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5626154" y="2832846"/>
            <a:ext cx="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2652390" y="2836296"/>
            <a:ext cx="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/>
          <p:nvPr/>
        </p:nvSpPr>
        <p:spPr>
          <a:xfrm>
            <a:off x="3405136" y="3962522"/>
            <a:ext cx="1666800" cy="5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the array - 9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5400000">
            <a:off x="3928475" y="1607350"/>
            <a:ext cx="620100" cy="3948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 flipH="1">
            <a:off x="2196175" y="1917175"/>
            <a:ext cx="1547700" cy="736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with value 8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4540125" y="1917175"/>
            <a:ext cx="1376100" cy="736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without a value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 =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Array()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[];</a:t>
            </a:r>
            <a:endParaRPr b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 =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[]</a:t>
            </a:r>
            <a:endParaRPr b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 =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"asdf"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"Who am I"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}]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[1, 2, 3, "asdf", {name: "Who am I"}]</a:t>
            </a:r>
            <a:endParaRPr b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 =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Array(</a:t>
            </a:r>
            <a:r>
              <a:rPr b="1" lang="en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[undefined, undefined]</a:t>
            </a:r>
            <a:endParaRPr b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 =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Array(</a:t>
            </a:r>
            <a:r>
              <a:rPr b="1" lang="en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[2, 3, 4, "test"]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and initialization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lang="en" sz="1600"/>
              <a:t>index</a:t>
            </a:r>
            <a:r>
              <a:rPr lang="en" sz="1600"/>
              <a:t> of the first element is</a:t>
            </a:r>
            <a:r>
              <a:rPr lang="en" sz="1600">
                <a:solidFill>
                  <a:srgbClr val="107DB4"/>
                </a:solidFill>
              </a:rPr>
              <a:t> </a:t>
            </a:r>
            <a:r>
              <a:rPr b="1" lang="en" sz="2000">
                <a:solidFill>
                  <a:srgbClr val="FF0000"/>
                </a:solidFill>
              </a:rPr>
              <a:t>0</a:t>
            </a:r>
            <a:r>
              <a:rPr lang="en" sz="1600">
                <a:solidFill>
                  <a:srgbClr val="107DB4"/>
                </a:solidFill>
              </a:rPr>
              <a:t>!</a:t>
            </a:r>
            <a:endParaRPr sz="1600">
              <a:solidFill>
                <a:srgbClr val="107DB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index of the last one is the length of the array minus </a:t>
            </a:r>
            <a:r>
              <a:rPr lang="en" sz="1600">
                <a:solidFill>
                  <a:srgbClr val="107DB4"/>
                </a:solidFill>
              </a:rPr>
              <a:t>1.</a:t>
            </a:r>
            <a:br>
              <a:rPr lang="en" sz="1800">
                <a:solidFill>
                  <a:srgbClr val="107DB4"/>
                </a:solidFill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 = [];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console.log('lastIndex: ' + arr.length - 1);</a:t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items can be accessed and modified.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arr[5]++;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rr[5]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= 6;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console.log(arr[5]);</a:t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items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When we try to access an element with an index greater than the length of the array, it will return an undefined value.</a:t>
            </a:r>
            <a:br>
              <a:rPr lang="en" sz="1600">
                <a:solidFill>
                  <a:srgbClr val="107DB4"/>
                </a:solidFill>
              </a:rPr>
            </a:br>
            <a:br>
              <a:rPr lang="en" sz="1800">
                <a:solidFill>
                  <a:srgbClr val="107DB4"/>
                </a:solidFill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 = [1, 2, 3, 4];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console.log(arr.length); // 4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console.log(arr[4]); // undefined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console.log(arr[21]); // undefined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console.log(arr[arr.length]); // undefined</a:t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setting a value with an index greater than the length of the array, undefined values will be automatically inserted.</a:t>
            </a:r>
            <a:br>
              <a:rPr lang="en" sz="1600">
                <a:solidFill>
                  <a:srgbClr val="107DB4"/>
                </a:solidFill>
              </a:rPr>
            </a:br>
            <a:br>
              <a:rPr lang="en" sz="1800">
                <a:solidFill>
                  <a:srgbClr val="107DB4"/>
                </a:solidFill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arr = [1, 2, 3, 4];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console.log(arr.length); // 4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arr[10] = 99;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console.log(arr.length); // 11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console.log(arr[8]); // undefined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console.log(arr);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// 1,2,3,4,und,...,11</a:t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</a:t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you try to set a value with a negative index, nothing will happen.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arr = [];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arr[-10];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console.log(arr.length); // 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bis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