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Slab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597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b442d78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b442d78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442d78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442d78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442d78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442d78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442d788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442d788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442d78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442d78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b442d78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b442d78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442d78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442d78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442d78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442d78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b442d7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b442d7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b442d78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b442d78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698a5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698a5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b442d78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b442d78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b442d7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b442d7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442d78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442d78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b442d78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b442d78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b442d78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b442d78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b442d78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b442d78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b4e48a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b4e48a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b4e48a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b4e48a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b442d78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b442d78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698a52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698a52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98a52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98a52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442d7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442d7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442d7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442d7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442d78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b442d78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b442d7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b442d78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442d7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442d7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6866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107DB4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p2"/>
          <p:cNvSpPr/>
          <p:nvPr/>
        </p:nvSpPr>
        <p:spPr>
          <a:xfrm rot="10800000">
            <a:off x="73757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107DB4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4" name="Google Shape;14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107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4000"/>
              <a:buNone/>
              <a:defRPr sz="4000">
                <a:solidFill>
                  <a:srgbClr val="107DB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Roboto Slab"/>
              <a:buNone/>
              <a:defRPr sz="2400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0"/>
              <a:buNone/>
              <a:defRPr sz="13000">
                <a:solidFill>
                  <a:srgbClr val="6AA84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107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one column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107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87875" y="2049775"/>
            <a:ext cx="83682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two columns">
  <p:cSld name="CUSTOM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107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Slab"/>
              <a:buNone/>
              <a:defRPr sz="24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742675" y="2049775"/>
            <a:ext cx="40134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 sz="14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107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107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100"/>
              <a:buNone/>
              <a:defRPr sz="2100">
                <a:solidFill>
                  <a:srgbClr val="6AA84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583991" y="-9600"/>
            <a:ext cx="4572000" cy="51675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  <a:defRPr>
                <a:solidFill>
                  <a:srgbClr val="9FC5E8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●"/>
              <a:defRPr>
                <a:solidFill>
                  <a:srgbClr val="9FC5E8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●"/>
              <a:defRPr>
                <a:solidFill>
                  <a:srgbClr val="9FC5E8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9FC5E8"/>
              </a:buClr>
              <a:buSzPts val="1400"/>
              <a:buChar char="○"/>
              <a:defRPr>
                <a:solidFill>
                  <a:srgbClr val="9FC5E8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9FC5E8"/>
              </a:buClr>
              <a:buSzPts val="1400"/>
              <a:buChar char="■"/>
              <a:defRPr>
                <a:solidFill>
                  <a:srgbClr val="9FC5E8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10" descr="ittalents.png"/>
          <p:cNvPicPr preferRelativeResize="0"/>
          <p:nvPr/>
        </p:nvPicPr>
        <p:blipFill rotWithShape="1">
          <a:blip r:embed="rId2">
            <a:alphaModFix/>
          </a:blip>
          <a:srcRect t="-9086" r="-8003"/>
          <a:stretch/>
        </p:blipFill>
        <p:spPr>
          <a:xfrm>
            <a:off x="7103466" y="81621"/>
            <a:ext cx="203149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02074" y="334824"/>
            <a:ext cx="1882900" cy="4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2600"/>
              <a:buFont typeface="Roboto Slab"/>
              <a:buNone/>
              <a:defRPr sz="26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3000"/>
              <a:buFont typeface="Roboto Slab"/>
              <a:buNone/>
              <a:defRPr sz="3000">
                <a:solidFill>
                  <a:srgbClr val="107DB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7DB4"/>
              </a:buClr>
              <a:buSzPts val="1800"/>
              <a:buFont typeface="Roboto"/>
              <a:buChar char="●"/>
              <a:defRPr sz="1800"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●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7DB4"/>
              </a:buClr>
              <a:buSzPts val="1400"/>
              <a:buFont typeface="Roboto"/>
              <a:buChar char="○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7DB4"/>
              </a:buClr>
              <a:buSzPts val="1400"/>
              <a:buFont typeface="Roboto"/>
              <a:buChar char="■"/>
              <a:defRPr>
                <a:solidFill>
                  <a:srgbClr val="107DB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35750" y="-33300"/>
            <a:ext cx="2782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https://TBS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Iteration_protoc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Browser popups,</a:t>
            </a:r>
            <a:endParaRPr sz="2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 construction and loops</a:t>
            </a:r>
            <a:endParaRPr sz="2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(condition) {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code for execution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841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var i = 0;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var text = '';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(i &lt; 5) {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i++;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text += i;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console.log(text); //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'12345'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</a:t>
            </a:r>
            <a:endParaRPr sz="1800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841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var i = 0;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var text = '';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(i &lt; 5) {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i++;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text += i;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console.log(text); //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'12345'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continue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break the current iteration of the loop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4572000" y="2049775"/>
            <a:ext cx="4184100" cy="25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var i = 0;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var text = '';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(i &lt; 5) {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i++;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if (i === 3) {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2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}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text += i;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console.log(text); // </a:t>
            </a:r>
            <a:r>
              <a:rPr lang="en" sz="12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'1245'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841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(i &lt; 5)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'12345'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break the execution of the loop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4572000" y="2049775"/>
            <a:ext cx="4184100" cy="26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if (i &gt;= 5)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'12345'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code for execution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(condition)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do while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first execute the code and then check for the condition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841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(i &lt; 5)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'12345'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do while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first execute the code and then check for the condition</a:t>
            </a:r>
            <a:endParaRPr sz="1800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841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(i &lt; 5)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'12345'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continue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break the current iteration of the loop</a:t>
            </a:r>
            <a:endParaRPr sz="1800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4572000" y="2049775"/>
            <a:ext cx="4184100" cy="26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if (i === 3)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(i &lt; 5)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841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(i &lt; 5)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'12345'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break the execution of the loop</a:t>
            </a:r>
            <a:endParaRPr sz="1800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4572000" y="2049775"/>
            <a:ext cx="4184100" cy="26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 = 0;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text = '';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if (i &gt;= 5)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 //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'12345'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(definition; condition; action)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code for execution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294967295"/>
          </p:nvPr>
        </p:nvSpPr>
        <p:spPr>
          <a:xfrm>
            <a:off x="387900" y="1349903"/>
            <a:ext cx="836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 with option to define variables important for the loop and making change that is related to the condition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87900" y="2042621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(let i = 0; i &lt; 5; i++)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4294967295"/>
          </p:nvPr>
        </p:nvSpPr>
        <p:spPr>
          <a:xfrm>
            <a:off x="387900" y="1349903"/>
            <a:ext cx="836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 with option to define variables important for the loop and making change that is related to the condition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alert(text);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alert('Message\non 2 rows');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popups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2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a message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850" y="2049775"/>
            <a:ext cx="50482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87900" y="2042621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(let i = 0; i &lt; 5; i++)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2588773" y="2042621"/>
            <a:ext cx="21159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 ; i &lt; 5; i++)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2" name="Google Shape;212;p33"/>
          <p:cNvCxnSpPr/>
          <p:nvPr/>
        </p:nvCxnSpPr>
        <p:spPr>
          <a:xfrm>
            <a:off x="2493267" y="2042621"/>
            <a:ext cx="0" cy="24108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 idx="4294967295"/>
          </p:nvPr>
        </p:nvSpPr>
        <p:spPr>
          <a:xfrm>
            <a:off x="387900" y="1349903"/>
            <a:ext cx="836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 with option to define variables important for the loop and making change that is related to the condition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387900" y="2042621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";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(let i = 0; i &lt; 5; i++)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2500423" y="2042621"/>
            <a:ext cx="21159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 ; i &lt; 5; i++)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1" name="Google Shape;221;p34"/>
          <p:cNvCxnSpPr/>
          <p:nvPr/>
        </p:nvCxnSpPr>
        <p:spPr>
          <a:xfrm>
            <a:off x="2493267" y="2042621"/>
            <a:ext cx="0" cy="24108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4623473" y="2042621"/>
            <a:ext cx="21159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 ; i &lt; 5; 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616317" y="2042621"/>
            <a:ext cx="0" cy="24108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4294967295"/>
          </p:nvPr>
        </p:nvSpPr>
        <p:spPr>
          <a:xfrm>
            <a:off x="387900" y="1349903"/>
            <a:ext cx="836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 with option to define variables important for the loop and making change that is related to the condition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87900" y="2042621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(let i = 0; i &lt; 5; i++)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2500423" y="2042621"/>
            <a:ext cx="2115900" cy="25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 ; i &lt; 5; i++)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Google Shape;232;p35"/>
          <p:cNvCxnSpPr/>
          <p:nvPr/>
        </p:nvCxnSpPr>
        <p:spPr>
          <a:xfrm>
            <a:off x="2493267" y="2042621"/>
            <a:ext cx="0" cy="24108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4623473" y="2042621"/>
            <a:ext cx="21159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text = '';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( ; i &lt; 5; ) {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text += i;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console.log(text);</a:t>
            </a:r>
            <a:br>
              <a:rPr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'01234'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Google Shape;234;p35"/>
          <p:cNvCxnSpPr/>
          <p:nvPr/>
        </p:nvCxnSpPr>
        <p:spPr>
          <a:xfrm>
            <a:off x="4616317" y="2042621"/>
            <a:ext cx="0" cy="24108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6753687" y="2042621"/>
            <a:ext cx="21159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text = '';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i = 0;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( ; ; ) {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	if ( i &gt;= 5 )  {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		break;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	}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	text += i;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	i++;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>console.log(text);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// '01234'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35"/>
          <p:cNvCxnSpPr/>
          <p:nvPr/>
        </p:nvCxnSpPr>
        <p:spPr>
          <a:xfrm>
            <a:off x="6746532" y="2042621"/>
            <a:ext cx="0" cy="24108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title" idx="4294967295"/>
          </p:nvPr>
        </p:nvSpPr>
        <p:spPr>
          <a:xfrm>
            <a:off x="387900" y="1349903"/>
            <a:ext cx="836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until the condition is true keep execution with option to define variables important for the loop and making change that is related to the condition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body" idx="2"/>
          </p:nvPr>
        </p:nvSpPr>
        <p:spPr>
          <a:xfrm>
            <a:off x="387875" y="2049775"/>
            <a:ext cx="83682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(let propertyName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code for execution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loop - loops over enumerable property names of an object.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0134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const myObject = { name: 'Ivan', town: 'Burgas' };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let names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= '';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smtClean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values = '';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(let key</a:t>
            </a:r>
            <a:r>
              <a:rPr lang="en" sz="1200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lang="en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myObject) {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names += key;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	values += myObject[key];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console.log(names); </a:t>
            </a:r>
            <a:r>
              <a:rPr lang="en" sz="1200" dirty="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'nametown'</a:t>
            </a:r>
            <a:br>
              <a:rPr lang="en" sz="1200" dirty="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console.log(values); </a:t>
            </a:r>
            <a:r>
              <a:rPr lang="en" sz="1200" dirty="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'IvanBurgas'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2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loop - loops over enumerable property names of an object.</a:t>
            </a:r>
            <a:endParaRPr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4176300" cy="26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myObject = { name: 'Ivan', town: 'Burgas' };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names = '';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values = '';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(let key 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myObject)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names += key;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values += myObject[key];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console.log(names);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'nametown'</a:t>
            </a:r>
            <a:b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console.log(values);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'IvanBurgas'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in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- loops over enumerable property names of an object.</a:t>
            </a:r>
            <a:endParaRPr sz="1800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564200" y="2049775"/>
            <a:ext cx="41763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myArray = ['a', 'b', 'c'];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names = '';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values = '';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(let key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myArray)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names += key;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values += myArray[key];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console.log(names);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'012'</a:t>
            </a:r>
            <a:b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console.log(values); </a:t>
            </a:r>
            <a:r>
              <a:rPr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'abc'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row = 0;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(row &lt; 3)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(let col = 0; col &lt; 3; col++)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current cell</a:t>
            </a:r>
            <a:r>
              <a:rPr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: ' + row + ':' + col);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row++;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loops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6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let row = 0;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 while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(row &lt; 3)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(let col = 0; col &lt; 3; col++)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if (row &amp;&amp; col)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console.</a:t>
            </a:r>
            <a:r>
              <a:rPr lang="en" sz="1200">
                <a:solidFill>
                  <a:srgbClr val="107DB4"/>
                </a:solidFill>
                <a:latin typeface="Courier New"/>
                <a:ea typeface="Courier New"/>
                <a:cs typeface="Courier New"/>
                <a:sym typeface="Courier New"/>
              </a:rPr>
              <a:t>log('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last cell: ' + row + ':' + col);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console.log('current cell: ' + row + ':' + col);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row++;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Breaking the execution of the a higher level loop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Hard Work</a:t>
            </a:r>
            <a:endParaRPr sz="3600"/>
          </a:p>
        </p:txBody>
      </p:sp>
      <p:sp>
        <p:nvSpPr>
          <p:cNvPr id="280" name="Google Shape;280;p4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Dedication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confirm(question)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(confirm)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Confirm the action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Cancel the action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(confirm('Are you sure you want to delete this object?'))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Confirm the action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popups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 question.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425" y="2135500"/>
            <a:ext cx="4991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prompt(message, default value);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prompt('Please write your name', 'Ivan Andonov');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name = String(prompt('Please write your name', 'Ivan Andonov')).trim();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(name !== null &amp;&amp; name !== 'null' &amp;&amp; name.length) {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console.log('The name is: ' + name);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console.log('The user doesn\'t want to give his name!');</a:t>
            </a:r>
            <a:b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popups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387875" y="1349900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a data from the user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25" y="1830698"/>
            <a:ext cx="3985575" cy="15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3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(value)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value1: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value2: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685575" y="1489825"/>
            <a:ext cx="413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Switch</a:t>
            </a:r>
            <a:r>
              <a:rPr lang="en"/>
              <a:t> construction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3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(value)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value1: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value2: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685575" y="1489825"/>
            <a:ext cx="413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(value === value1)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(value === value2)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action3;	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Switch</a:t>
            </a:r>
            <a:r>
              <a:rPr lang="en"/>
              <a:t> construction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3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(value)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value1: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value2: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value3: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action4;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685575" y="1489825"/>
            <a:ext cx="413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Switch</a:t>
            </a:r>
            <a:r>
              <a:rPr lang="en"/>
              <a:t> construction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482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(value)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value1: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value2: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value3: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action3;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action4;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113375" y="1489825"/>
            <a:ext cx="4710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(value === value1)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action1;	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(value === value2)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action2;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if (value === value3)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action3;	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action4;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Switch</a:t>
            </a:r>
            <a:r>
              <a:rPr lang="en"/>
              <a:t> construction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87900" y="2049775"/>
            <a:ext cx="83682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until the condition is true keep execution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do while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similar to while but first execute the code and then check for the condition</a:t>
            </a:r>
            <a:endParaRPr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until the condition is true keep execution with option to define variables important for the loop and making change that is related to the condition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loops over enumerable property names of an object.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for of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>
                <a:solidFill>
                  <a:srgbClr val="107DB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(new in ES6) does use an </a:t>
            </a:r>
            <a:r>
              <a:rPr lang="en" u="sng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object-specific </a:t>
            </a:r>
            <a:r>
              <a:rPr lang="en" i="1" u="sng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iterator</a:t>
            </a:r>
            <a:r>
              <a:rPr lang="en">
                <a:solidFill>
                  <a:srgbClr val="107DB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loops over the values generated by that.</a:t>
            </a:r>
            <a:endParaRPr>
              <a:solidFill>
                <a:srgbClr val="107DB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387900" y="1349895"/>
            <a:ext cx="83682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 types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87900" y="405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On-screen Show (16:9)</PresentationFormat>
  <Paragraphs>123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Roboto</vt:lpstr>
      <vt:lpstr>Roboto Slab</vt:lpstr>
      <vt:lpstr>orbis</vt:lpstr>
      <vt:lpstr>JavaScript</vt:lpstr>
      <vt:lpstr>Browser popups</vt:lpstr>
      <vt:lpstr>Browser popups</vt:lpstr>
      <vt:lpstr>Browser popups</vt:lpstr>
      <vt:lpstr>Switch construction</vt:lpstr>
      <vt:lpstr>Switch construction</vt:lpstr>
      <vt:lpstr>Switch construction</vt:lpstr>
      <vt:lpstr>Switch construction</vt:lpstr>
      <vt:lpstr>Loop types</vt:lpstr>
      <vt:lpstr>while loop - until the condition is true keep execution</vt:lpstr>
      <vt:lpstr>while loop - until the condition is true keep execution</vt:lpstr>
      <vt:lpstr>continue - break the current iteration of the loop</vt:lpstr>
      <vt:lpstr>break - break the execution of the loop</vt:lpstr>
      <vt:lpstr>do while loop - first execute the code and then check for the condition</vt:lpstr>
      <vt:lpstr>do while loop - first execute the code and then check for the condition</vt:lpstr>
      <vt:lpstr>continue - break the current iteration of the loop</vt:lpstr>
      <vt:lpstr>break - break the execution of the loop</vt:lpstr>
      <vt:lpstr>For loop - until the condition is true keep execution with option to define variables important for the loop and making change that is related to the condition</vt:lpstr>
      <vt:lpstr>Loops</vt:lpstr>
      <vt:lpstr>Loops</vt:lpstr>
      <vt:lpstr>Loops</vt:lpstr>
      <vt:lpstr>Loops</vt:lpstr>
      <vt:lpstr>Loops</vt:lpstr>
      <vt:lpstr>Loops</vt:lpstr>
      <vt:lpstr>For in loop - loops over enumerable property names of an object.</vt:lpstr>
      <vt:lpstr>Nested loops</vt:lpstr>
      <vt:lpstr>Breaking the execution of the a higher level loop</vt:lpstr>
      <vt:lpstr>Hard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Marinov</cp:lastModifiedBy>
  <cp:revision>1</cp:revision>
  <dcterms:modified xsi:type="dcterms:W3CDTF">2022-07-12T07:58:25Z</dcterms:modified>
</cp:coreProperties>
</file>