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88698-B1F6-4A0B-A6AC-51F29AD54C81}" type="datetimeFigureOut">
              <a:rPr lang="en-US" smtClean="0"/>
              <a:t>7/1/21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8E45D-7C04-40F8-A1E2-106B4D3B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19A-D346-42F3-8BF4-7687FD327241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D3EA-0B3C-4891-AD3D-AA863712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2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19A-D346-42F3-8BF4-7687FD327241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D3EA-0B3C-4891-AD3D-AA863712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4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19A-D346-42F3-8BF4-7687FD327241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D3EA-0B3C-4891-AD3D-AA863712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6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19A-D346-42F3-8BF4-7687FD327241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D3EA-0B3C-4891-AD3D-AA863712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0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19A-D346-42F3-8BF4-7687FD327241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D3EA-0B3C-4891-AD3D-AA863712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2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19A-D346-42F3-8BF4-7687FD327241}" type="datetimeFigureOut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D3EA-0B3C-4891-AD3D-AA863712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7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19A-D346-42F3-8BF4-7687FD327241}" type="datetimeFigureOut">
              <a:rPr lang="en-US" smtClean="0"/>
              <a:t>7/1/21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D3EA-0B3C-4891-AD3D-AA863712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0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19A-D346-42F3-8BF4-7687FD327241}" type="datetimeFigureOut">
              <a:rPr lang="en-US" smtClean="0"/>
              <a:t>7/1/21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D3EA-0B3C-4891-AD3D-AA863712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0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19A-D346-42F3-8BF4-7687FD327241}" type="datetimeFigureOut">
              <a:rPr lang="en-US" smtClean="0"/>
              <a:t>7/1/21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D3EA-0B3C-4891-AD3D-AA863712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5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19A-D346-42F3-8BF4-7687FD327241}" type="datetimeFigureOut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D3EA-0B3C-4891-AD3D-AA863712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4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19A-D346-42F3-8BF4-7687FD327241}" type="datetimeFigureOut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D3EA-0B3C-4891-AD3D-AA863712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9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BF19A-D346-42F3-8BF4-7687FD327241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2D3EA-0B3C-4891-AD3D-AA863712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0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1813076" y="1934954"/>
            <a:ext cx="2104961" cy="24179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003321" y="2125201"/>
            <a:ext cx="1693788" cy="349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018662" y="2665252"/>
            <a:ext cx="1693788" cy="349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Specifications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018662" y="3205303"/>
            <a:ext cx="1693788" cy="349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Abstractions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018662" y="3782182"/>
            <a:ext cx="1693788" cy="349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34486" y="1481296"/>
            <a:ext cx="1262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P</a:t>
            </a:r>
            <a:r>
              <a:rPr lang="en-US" sz="2000" dirty="0"/>
              <a:t> Program</a:t>
            </a:r>
          </a:p>
        </p:txBody>
      </p:sp>
      <p:cxnSp>
        <p:nvCxnSpPr>
          <p:cNvPr id="43" name="Straight Arrow Connector 42"/>
          <p:cNvCxnSpPr>
            <a:stCxn id="35" idx="3"/>
            <a:endCxn id="45" idx="2"/>
          </p:cNvCxnSpPr>
          <p:nvPr/>
        </p:nvCxnSpPr>
        <p:spPr>
          <a:xfrm flipV="1">
            <a:off x="3918037" y="3143926"/>
            <a:ext cx="1098509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16546" y="2531768"/>
            <a:ext cx="1564913" cy="122431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  <a:p>
            <a:pPr algn="ctr"/>
            <a:r>
              <a:rPr lang="en-US" dirty="0"/>
              <a:t>Toolchain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042627" y="4159712"/>
            <a:ext cx="1512749" cy="6326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</a:t>
            </a:r>
          </a:p>
        </p:txBody>
      </p:sp>
      <p:cxnSp>
        <p:nvCxnSpPr>
          <p:cNvPr id="12" name="Straight Arrow Connector 11"/>
          <p:cNvCxnSpPr>
            <a:cxnSpLocks/>
            <a:stCxn id="45" idx="4"/>
            <a:endCxn id="2" idx="0"/>
          </p:cNvCxnSpPr>
          <p:nvPr/>
        </p:nvCxnSpPr>
        <p:spPr>
          <a:xfrm flipH="1">
            <a:off x="5799002" y="3756084"/>
            <a:ext cx="1" cy="4036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728039" y="3857744"/>
            <a:ext cx="1682537" cy="122431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P-Analysis-Engine</a:t>
            </a:r>
          </a:p>
        </p:txBody>
      </p:sp>
      <p:cxnSp>
        <p:nvCxnSpPr>
          <p:cNvPr id="19" name="Straight Arrow Connector 18"/>
          <p:cNvCxnSpPr>
            <a:stCxn id="2" idx="3"/>
            <a:endCxn id="18" idx="2"/>
          </p:cNvCxnSpPr>
          <p:nvPr/>
        </p:nvCxnSpPr>
        <p:spPr>
          <a:xfrm flipV="1">
            <a:off x="6555376" y="4469902"/>
            <a:ext cx="1172663" cy="613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cxnSpLocks/>
            <a:stCxn id="18" idx="4"/>
            <a:endCxn id="35" idx="2"/>
          </p:cNvCxnSpPr>
          <p:nvPr/>
        </p:nvCxnSpPr>
        <p:spPr>
          <a:xfrm rot="5400000" flipH="1">
            <a:off x="5352852" y="1865605"/>
            <a:ext cx="729161" cy="5703751"/>
          </a:xfrm>
          <a:prstGeom prst="bentConnector3">
            <a:avLst>
              <a:gd name="adj1" fmla="val -3135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49331" y="5118309"/>
            <a:ext cx="249933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Reproducible Error Trace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761096" y="639002"/>
            <a:ext cx="2066603" cy="13848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226478" y="1420824"/>
            <a:ext cx="1166013" cy="460582"/>
          </a:xfrm>
          <a:prstGeom prst="roundRect">
            <a:avLst/>
          </a:prstGeom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Wrapper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869262" y="702471"/>
            <a:ext cx="1853346" cy="609889"/>
          </a:xfrm>
          <a:prstGeom prst="roundRect">
            <a:avLst/>
          </a:prstGeom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Autogen</a:t>
            </a:r>
            <a:r>
              <a:rPr lang="en-US" dirty="0"/>
              <a:t>. </a:t>
            </a:r>
            <a:r>
              <a:rPr lang="en-US" dirty="0" err="1"/>
              <a:t>Impl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(C/C#/Java)</a:t>
            </a:r>
          </a:p>
        </p:txBody>
      </p:sp>
      <p:cxnSp>
        <p:nvCxnSpPr>
          <p:cNvPr id="28" name="Straight Arrow Connector 27"/>
          <p:cNvCxnSpPr>
            <a:stCxn id="45" idx="0"/>
            <a:endCxn id="25" idx="2"/>
          </p:cNvCxnSpPr>
          <p:nvPr/>
        </p:nvCxnSpPr>
        <p:spPr>
          <a:xfrm flipH="1" flipV="1">
            <a:off x="5794398" y="2023875"/>
            <a:ext cx="4605" cy="50789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20"/>
          <p:cNvSpPr/>
          <p:nvPr/>
        </p:nvSpPr>
        <p:spPr>
          <a:xfrm>
            <a:off x="7615528" y="320942"/>
            <a:ext cx="3616667" cy="20524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prstDash val="lg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23"/>
          <p:cNvSpPr/>
          <p:nvPr/>
        </p:nvSpPr>
        <p:spPr>
          <a:xfrm>
            <a:off x="9731224" y="438734"/>
            <a:ext cx="1373138" cy="73250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P </a:t>
            </a:r>
            <a:r>
              <a:rPr lang="en-US" dirty="0"/>
              <a:t>Runtime</a:t>
            </a:r>
          </a:p>
          <a:p>
            <a:pPr algn="ctr"/>
            <a:r>
              <a:rPr lang="en-US" dirty="0"/>
              <a:t>(C/C#/Java)</a:t>
            </a:r>
          </a:p>
        </p:txBody>
      </p:sp>
      <p:sp>
        <p:nvSpPr>
          <p:cNvPr id="37" name="Rectangle: Rounded Corners 24"/>
          <p:cNvSpPr/>
          <p:nvPr/>
        </p:nvSpPr>
        <p:spPr>
          <a:xfrm>
            <a:off x="8394135" y="1989029"/>
            <a:ext cx="1912299" cy="347563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OS, Libs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889529" y="2400734"/>
            <a:ext cx="282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Deploy on Target Platform</a:t>
            </a:r>
          </a:p>
        </p:txBody>
      </p:sp>
      <p:cxnSp>
        <p:nvCxnSpPr>
          <p:cNvPr id="49" name="Straight Arrow Connector 48"/>
          <p:cNvCxnSpPr>
            <a:cxnSpLocks/>
            <a:stCxn id="25" idx="3"/>
            <a:endCxn id="31" idx="1"/>
          </p:cNvCxnSpPr>
          <p:nvPr/>
        </p:nvCxnSpPr>
        <p:spPr>
          <a:xfrm>
            <a:off x="6827699" y="1331439"/>
            <a:ext cx="787829" cy="1573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8138" y="243880"/>
            <a:ext cx="4170298" cy="584775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P Language: </a:t>
            </a:r>
          </a:p>
          <a:p>
            <a:r>
              <a:rPr lang="en-US" sz="1600" dirty="0"/>
              <a:t>A state machine based programming language.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42259" y="5536901"/>
            <a:ext cx="5703751" cy="83099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Backend Analysis Engines:</a:t>
            </a:r>
          </a:p>
          <a:p>
            <a:r>
              <a:rPr lang="en-US" sz="1600" dirty="0"/>
              <a:t>search prioritization based systematic testing, model checking, symbolic execution, and deductive verification.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240627" y="2889370"/>
            <a:ext cx="4126002" cy="5847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Code Generation: </a:t>
            </a:r>
            <a:r>
              <a:rPr lang="en-US" sz="1600" dirty="0"/>
              <a:t>Generate executable code in different languages.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689169" y="429257"/>
            <a:ext cx="2011373" cy="13380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8136140" y="1235626"/>
            <a:ext cx="1166013" cy="460582"/>
          </a:xfrm>
          <a:prstGeom prst="roundRect">
            <a:avLst/>
          </a:prstGeom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Wrapper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7778924" y="517273"/>
            <a:ext cx="1853346" cy="609889"/>
          </a:xfrm>
          <a:prstGeom prst="roundRect">
            <a:avLst/>
          </a:prstGeom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Autogen</a:t>
            </a:r>
            <a:r>
              <a:rPr lang="en-US" dirty="0"/>
              <a:t>. </a:t>
            </a:r>
            <a:r>
              <a:rPr lang="en-US" dirty="0" err="1"/>
              <a:t>Impl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(C/C#/Java)</a:t>
            </a:r>
          </a:p>
        </p:txBody>
      </p:sp>
      <p:sp>
        <p:nvSpPr>
          <p:cNvPr id="32" name="Rectangle: Rounded Corners 23">
            <a:extLst>
              <a:ext uri="{FF2B5EF4-FFF2-40B4-BE49-F238E27FC236}">
                <a16:creationId xmlns:a16="http://schemas.microsoft.com/office/drawing/2014/main" id="{70CEEB51-5BEB-4149-A18D-2DE9ECB3988D}"/>
              </a:ext>
            </a:extLst>
          </p:cNvPr>
          <p:cNvSpPr/>
          <p:nvPr/>
        </p:nvSpPr>
        <p:spPr>
          <a:xfrm>
            <a:off x="9738187" y="1176089"/>
            <a:ext cx="1373137" cy="73250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Runtime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428474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96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Ankush Desai</dc:creator>
  <cp:lastModifiedBy>Ankush Desai</cp:lastModifiedBy>
  <cp:revision>42</cp:revision>
  <dcterms:created xsi:type="dcterms:W3CDTF">2019-04-04T18:54:39Z</dcterms:created>
  <dcterms:modified xsi:type="dcterms:W3CDTF">2021-07-01T15:49:02Z</dcterms:modified>
</cp:coreProperties>
</file>