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8"/>
    <p:restoredTop sz="94637"/>
  </p:normalViewPr>
  <p:slideViewPr>
    <p:cSldViewPr snapToGrid="0">
      <p:cViewPr varScale="1">
        <p:scale>
          <a:sx n="176" d="100"/>
          <a:sy n="176" d="100"/>
        </p:scale>
        <p:origin x="23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88698-B1F6-4A0B-A6AC-51F29AD54C8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E45D-7C04-40F8-A1E2-106B4D3B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F19A-D346-42F3-8BF4-7687FD327241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2D3EA-0B3C-4891-AD3D-AA863712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F4B357-0A51-AE40-9C5B-9E1EA0FF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016" y="1513904"/>
            <a:ext cx="816209" cy="8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icon pc icon monitor icon Royalty Free Vector Image">
            <a:extLst>
              <a:ext uri="{FF2B5EF4-FFF2-40B4-BE49-F238E27FC236}">
                <a16:creationId xmlns:a16="http://schemas.microsoft.com/office/drawing/2014/main" id="{EAC2E552-82BB-7A49-9DDC-FBB2396E5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t="21674" r="23016" b="29521"/>
          <a:stretch/>
        </p:blipFill>
        <p:spPr bwMode="auto">
          <a:xfrm>
            <a:off x="2315807" y="3481790"/>
            <a:ext cx="892628" cy="8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18D113-7D66-D24B-91BF-FEADE296E276}"/>
              </a:ext>
            </a:extLst>
          </p:cNvPr>
          <p:cNvSpPr/>
          <p:nvPr/>
        </p:nvSpPr>
        <p:spPr>
          <a:xfrm>
            <a:off x="5810272" y="1698174"/>
            <a:ext cx="4296230" cy="2335481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Database | Bruker">
            <a:extLst>
              <a:ext uri="{FF2B5EF4-FFF2-40B4-BE49-F238E27FC236}">
                <a16:creationId xmlns:a16="http://schemas.microsoft.com/office/drawing/2014/main" id="{6FC75694-4BFE-A24F-AFC0-5738F718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158" y="2280617"/>
            <a:ext cx="1034261" cy="10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icon &amp;quot;Servers icon&amp;quot;">
            <a:extLst>
              <a:ext uri="{FF2B5EF4-FFF2-40B4-BE49-F238E27FC236}">
                <a16:creationId xmlns:a16="http://schemas.microsoft.com/office/drawing/2014/main" id="{F7DCE691-6295-094A-B433-5294C560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81" y="2163201"/>
            <a:ext cx="1269092" cy="12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40ECB-F8CB-0145-B68A-431065DB7D99}"/>
              </a:ext>
            </a:extLst>
          </p:cNvPr>
          <p:cNvSpPr txBox="1"/>
          <p:nvPr/>
        </p:nvSpPr>
        <p:spPr>
          <a:xfrm>
            <a:off x="2399136" y="235382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63863-2AFE-3C46-9C81-75F368BD0365}"/>
              </a:ext>
            </a:extLst>
          </p:cNvPr>
          <p:cNvSpPr txBox="1"/>
          <p:nvPr/>
        </p:nvSpPr>
        <p:spPr>
          <a:xfrm>
            <a:off x="2399136" y="436783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5AD67-15DA-B346-A20D-4D4C02611D21}"/>
              </a:ext>
            </a:extLst>
          </p:cNvPr>
          <p:cNvSpPr txBox="1"/>
          <p:nvPr/>
        </p:nvSpPr>
        <p:spPr>
          <a:xfrm>
            <a:off x="7595403" y="42009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0A328-CDF4-314A-B18B-09629B6C36DE}"/>
              </a:ext>
            </a:extLst>
          </p:cNvPr>
          <p:cNvSpPr txBox="1"/>
          <p:nvPr/>
        </p:nvSpPr>
        <p:spPr>
          <a:xfrm>
            <a:off x="5985945" y="3511684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6D19B-985E-564D-89E4-4E905D7C30FA}"/>
              </a:ext>
            </a:extLst>
          </p:cNvPr>
          <p:cNvSpPr txBox="1"/>
          <p:nvPr/>
        </p:nvSpPr>
        <p:spPr>
          <a:xfrm>
            <a:off x="8972244" y="351168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1BE239-C388-4447-A9BF-A26904A3BDA9}"/>
              </a:ext>
            </a:extLst>
          </p:cNvPr>
          <p:cNvCxnSpPr>
            <a:cxnSpLocks/>
          </p:cNvCxnSpPr>
          <p:nvPr/>
        </p:nvCxnSpPr>
        <p:spPr>
          <a:xfrm>
            <a:off x="3305411" y="1799771"/>
            <a:ext cx="2304360" cy="36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9B250A-91A1-3543-88D3-40D2ACFB30EF}"/>
              </a:ext>
            </a:extLst>
          </p:cNvPr>
          <p:cNvCxnSpPr>
            <a:cxnSpLocks/>
          </p:cNvCxnSpPr>
          <p:nvPr/>
        </p:nvCxnSpPr>
        <p:spPr>
          <a:xfrm flipV="1">
            <a:off x="3372716" y="2996232"/>
            <a:ext cx="2266150" cy="78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15ADD9-AFC6-3943-A10D-C5DDD07E1CBB}"/>
              </a:ext>
            </a:extLst>
          </p:cNvPr>
          <p:cNvCxnSpPr>
            <a:cxnSpLocks/>
          </p:cNvCxnSpPr>
          <p:nvPr/>
        </p:nvCxnSpPr>
        <p:spPr>
          <a:xfrm flipH="1">
            <a:off x="3480253" y="3443169"/>
            <a:ext cx="2205963" cy="75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A7E82B-B08F-8F4C-9950-F587BA33D28C}"/>
              </a:ext>
            </a:extLst>
          </p:cNvPr>
          <p:cNvCxnSpPr>
            <a:cxnSpLocks/>
          </p:cNvCxnSpPr>
          <p:nvPr/>
        </p:nvCxnSpPr>
        <p:spPr>
          <a:xfrm flipH="1" flipV="1">
            <a:off x="3219387" y="2163201"/>
            <a:ext cx="2359613" cy="39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90F32-1F75-FA42-AC41-0A475A9419D1}"/>
              </a:ext>
            </a:extLst>
          </p:cNvPr>
          <p:cNvSpPr txBox="1"/>
          <p:nvPr/>
        </p:nvSpPr>
        <p:spPr>
          <a:xfrm rot="537241">
            <a:off x="3768056" y="1700014"/>
            <a:ext cx="14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withdraw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493F65-0A65-CF40-9B9B-68D9955C0F63}"/>
              </a:ext>
            </a:extLst>
          </p:cNvPr>
          <p:cNvSpPr txBox="1"/>
          <p:nvPr/>
        </p:nvSpPr>
        <p:spPr>
          <a:xfrm rot="537241">
            <a:off x="3709547" y="2391086"/>
            <a:ext cx="137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success or failed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1C2191-A98C-DE42-9487-37E687C49E6F}"/>
              </a:ext>
            </a:extLst>
          </p:cNvPr>
          <p:cNvSpPr txBox="1"/>
          <p:nvPr/>
        </p:nvSpPr>
        <p:spPr>
          <a:xfrm rot="20467445">
            <a:off x="3679769" y="3116468"/>
            <a:ext cx="14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withdraw 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AAF782-487B-D144-B92D-8CEEEDE6E0EB}"/>
              </a:ext>
            </a:extLst>
          </p:cNvPr>
          <p:cNvSpPr txBox="1"/>
          <p:nvPr/>
        </p:nvSpPr>
        <p:spPr>
          <a:xfrm rot="20411727">
            <a:off x="3963988" y="3817210"/>
            <a:ext cx="137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success or failed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964773-E668-D24F-9908-6457533EF99A}"/>
              </a:ext>
            </a:extLst>
          </p:cNvPr>
          <p:cNvCxnSpPr/>
          <p:nvPr/>
        </p:nvCxnSpPr>
        <p:spPr>
          <a:xfrm>
            <a:off x="7286173" y="2330113"/>
            <a:ext cx="1770741" cy="13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96CE98-E46C-4143-B99F-6B7109045D94}"/>
              </a:ext>
            </a:extLst>
          </p:cNvPr>
          <p:cNvCxnSpPr>
            <a:cxnSpLocks/>
          </p:cNvCxnSpPr>
          <p:nvPr/>
        </p:nvCxnSpPr>
        <p:spPr>
          <a:xfrm flipV="1">
            <a:off x="7286173" y="2996232"/>
            <a:ext cx="1770741" cy="2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374B6B-E21A-BA41-BD4F-05C9F0E1EA5F}"/>
              </a:ext>
            </a:extLst>
          </p:cNvPr>
          <p:cNvCxnSpPr>
            <a:cxnSpLocks/>
          </p:cNvCxnSpPr>
          <p:nvPr/>
        </p:nvCxnSpPr>
        <p:spPr>
          <a:xfrm flipH="1" flipV="1">
            <a:off x="7281612" y="2524635"/>
            <a:ext cx="1775302" cy="14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378BEA-5929-7E48-838C-684DF875CC7A}"/>
              </a:ext>
            </a:extLst>
          </p:cNvPr>
          <p:cNvSpPr txBox="1"/>
          <p:nvPr/>
        </p:nvSpPr>
        <p:spPr>
          <a:xfrm rot="271401">
            <a:off x="7440074" y="2102305"/>
            <a:ext cx="152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read bank balance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F8E4C-B38F-FC42-A3D1-4103792C9D01}"/>
              </a:ext>
            </a:extLst>
          </p:cNvPr>
          <p:cNvSpPr txBox="1"/>
          <p:nvPr/>
        </p:nvSpPr>
        <p:spPr>
          <a:xfrm rot="271401">
            <a:off x="7298431" y="2605647"/>
            <a:ext cx="1727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current bank balance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B7DC7B-A751-414E-94EE-1AE93B9C8418}"/>
              </a:ext>
            </a:extLst>
          </p:cNvPr>
          <p:cNvSpPr txBox="1"/>
          <p:nvPr/>
        </p:nvSpPr>
        <p:spPr>
          <a:xfrm rot="21224393">
            <a:off x="7302636" y="3087705"/>
            <a:ext cx="1708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update bank balance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BAB20-0E07-3849-AA38-811D01335A95}"/>
              </a:ext>
            </a:extLst>
          </p:cNvPr>
          <p:cNvSpPr txBox="1"/>
          <p:nvPr/>
        </p:nvSpPr>
        <p:spPr>
          <a:xfrm>
            <a:off x="5384363" y="5694526"/>
            <a:ext cx="13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Server</a:t>
            </a:r>
          </a:p>
        </p:txBody>
      </p:sp>
    </p:spTree>
    <p:extLst>
      <p:ext uri="{BB962C8B-B14F-4D97-AF65-F5344CB8AC3E}">
        <p14:creationId xmlns:p14="http://schemas.microsoft.com/office/powerpoint/2010/main" val="135390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E38822-991E-0D48-82F9-FC1A176E7CD5}"/>
              </a:ext>
            </a:extLst>
          </p:cNvPr>
          <p:cNvSpPr txBox="1"/>
          <p:nvPr/>
        </p:nvSpPr>
        <p:spPr>
          <a:xfrm>
            <a:off x="2278673" y="6045458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Phase 1</a:t>
            </a:r>
          </a:p>
        </p:txBody>
      </p:sp>
      <p:pic>
        <p:nvPicPr>
          <p:cNvPr id="2050" name="Picture 2" descr="Home, server, computer, database Free Icon of Vista Hardware Devices Icons">
            <a:extLst>
              <a:ext uri="{FF2B5EF4-FFF2-40B4-BE49-F238E27FC236}">
                <a16:creationId xmlns:a16="http://schemas.microsoft.com/office/drawing/2014/main" id="{A22B823E-48A8-2641-9504-FF10B1368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20" y="2050143"/>
            <a:ext cx="1131207" cy="113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- Database Server Icon Transparent PNG - 971x1194 - Free Download  on NicePNG">
            <a:extLst>
              <a:ext uri="{FF2B5EF4-FFF2-40B4-BE49-F238E27FC236}">
                <a16:creationId xmlns:a16="http://schemas.microsoft.com/office/drawing/2014/main" id="{C75C8BB3-8014-1345-8F31-C6FDAB8F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4" y="4405085"/>
            <a:ext cx="670009" cy="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- Database Server Icon Transparent PNG - 971x1194 - Free Download  on NicePNG">
            <a:extLst>
              <a:ext uri="{FF2B5EF4-FFF2-40B4-BE49-F238E27FC236}">
                <a16:creationId xmlns:a16="http://schemas.microsoft.com/office/drawing/2014/main" id="{25E63D4C-6961-8E40-9004-5F48C155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608" y="4405084"/>
            <a:ext cx="670009" cy="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ownload - Database Server Icon Transparent PNG - 971x1194 - Free Download  on NicePNG">
            <a:extLst>
              <a:ext uri="{FF2B5EF4-FFF2-40B4-BE49-F238E27FC236}">
                <a16:creationId xmlns:a16="http://schemas.microsoft.com/office/drawing/2014/main" id="{8450204A-841F-AD4E-B3F6-A593E041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82" y="4347028"/>
            <a:ext cx="670009" cy="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ients PNG Images, Transparent Clients Image Download - PNGitem">
            <a:extLst>
              <a:ext uri="{FF2B5EF4-FFF2-40B4-BE49-F238E27FC236}">
                <a16:creationId xmlns:a16="http://schemas.microsoft.com/office/drawing/2014/main" id="{45030B33-986C-9F40-A1EF-0EB9949D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608" y="315158"/>
            <a:ext cx="738350" cy="78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A2C54-0BEC-F641-83EB-B4BE4B776F46}"/>
              </a:ext>
            </a:extLst>
          </p:cNvPr>
          <p:cNvSpPr txBox="1"/>
          <p:nvPr/>
        </p:nvSpPr>
        <p:spPr>
          <a:xfrm>
            <a:off x="2708990" y="106899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EB25C-5A5B-5449-A22E-3972E0E8B71D}"/>
              </a:ext>
            </a:extLst>
          </p:cNvPr>
          <p:cNvSpPr txBox="1"/>
          <p:nvPr/>
        </p:nvSpPr>
        <p:spPr>
          <a:xfrm>
            <a:off x="3614056" y="2324482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Coordinator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9C1F1-8852-2D47-8BCF-214C8C3EFE82}"/>
              </a:ext>
            </a:extLst>
          </p:cNvPr>
          <p:cNvSpPr txBox="1"/>
          <p:nvPr/>
        </p:nvSpPr>
        <p:spPr>
          <a:xfrm>
            <a:off x="397197" y="5328939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6AFDE-046E-DD4D-A98D-AB4918442ADF}"/>
              </a:ext>
            </a:extLst>
          </p:cNvPr>
          <p:cNvSpPr txBox="1"/>
          <p:nvPr/>
        </p:nvSpPr>
        <p:spPr>
          <a:xfrm>
            <a:off x="2415330" y="5328939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FF5BE-3573-3D47-8396-6BE823C0B372}"/>
              </a:ext>
            </a:extLst>
          </p:cNvPr>
          <p:cNvSpPr txBox="1"/>
          <p:nvPr/>
        </p:nvSpPr>
        <p:spPr>
          <a:xfrm>
            <a:off x="4374111" y="5328939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D5B389-B86A-5842-929E-E545074F85AD}"/>
              </a:ext>
            </a:extLst>
          </p:cNvPr>
          <p:cNvCxnSpPr>
            <a:stCxn id="5" idx="2"/>
            <a:endCxn id="2050" idx="0"/>
          </p:cNvCxnSpPr>
          <p:nvPr/>
        </p:nvCxnSpPr>
        <p:spPr>
          <a:xfrm flipH="1">
            <a:off x="3070224" y="1438328"/>
            <a:ext cx="1750" cy="611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B2D0D3-ABD7-8240-8C88-D0F02D66FB6F}"/>
              </a:ext>
            </a:extLst>
          </p:cNvPr>
          <p:cNvCxnSpPr>
            <a:cxnSpLocks/>
          </p:cNvCxnSpPr>
          <p:nvPr/>
        </p:nvCxnSpPr>
        <p:spPr>
          <a:xfrm flipH="1">
            <a:off x="1284514" y="3181350"/>
            <a:ext cx="1220106" cy="10858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C72115-563D-4340-9653-CE4A5BFCE324}"/>
              </a:ext>
            </a:extLst>
          </p:cNvPr>
          <p:cNvCxnSpPr>
            <a:cxnSpLocks/>
          </p:cNvCxnSpPr>
          <p:nvPr/>
        </p:nvCxnSpPr>
        <p:spPr>
          <a:xfrm flipH="1">
            <a:off x="3005361" y="3317347"/>
            <a:ext cx="11082" cy="9932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610661-6D0C-2B46-8575-E930157D14F9}"/>
              </a:ext>
            </a:extLst>
          </p:cNvPr>
          <p:cNvCxnSpPr>
            <a:cxnSpLocks/>
          </p:cNvCxnSpPr>
          <p:nvPr/>
        </p:nvCxnSpPr>
        <p:spPr>
          <a:xfrm>
            <a:off x="3686986" y="3043366"/>
            <a:ext cx="971126" cy="1210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7F733A-8109-5345-A115-FEB29A26AB4A}"/>
              </a:ext>
            </a:extLst>
          </p:cNvPr>
          <p:cNvCxnSpPr>
            <a:cxnSpLocks/>
          </p:cNvCxnSpPr>
          <p:nvPr/>
        </p:nvCxnSpPr>
        <p:spPr>
          <a:xfrm flipH="1" flipV="1">
            <a:off x="3563854" y="3111037"/>
            <a:ext cx="978654" cy="12264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A3720C-1B44-CC4C-A468-E7AFE96A73AB}"/>
              </a:ext>
            </a:extLst>
          </p:cNvPr>
          <p:cNvCxnSpPr>
            <a:cxnSpLocks/>
          </p:cNvCxnSpPr>
          <p:nvPr/>
        </p:nvCxnSpPr>
        <p:spPr>
          <a:xfrm flipV="1">
            <a:off x="3113314" y="3317348"/>
            <a:ext cx="0" cy="9498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17E49C-26E3-D54B-BD5F-341A24455E5B}"/>
              </a:ext>
            </a:extLst>
          </p:cNvPr>
          <p:cNvCxnSpPr>
            <a:cxnSpLocks/>
          </p:cNvCxnSpPr>
          <p:nvPr/>
        </p:nvCxnSpPr>
        <p:spPr>
          <a:xfrm flipV="1">
            <a:off x="1394030" y="3248861"/>
            <a:ext cx="1193977" cy="108002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258BE2-8719-8843-91E6-FFC4BCB72053}"/>
              </a:ext>
            </a:extLst>
          </p:cNvPr>
          <p:cNvSpPr txBox="1"/>
          <p:nvPr/>
        </p:nvSpPr>
        <p:spPr>
          <a:xfrm rot="19119343">
            <a:off x="1373258" y="3494568"/>
            <a:ext cx="76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prepare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9566F6-E469-7647-B449-20DFBCEA76C3}"/>
              </a:ext>
            </a:extLst>
          </p:cNvPr>
          <p:cNvSpPr txBox="1"/>
          <p:nvPr/>
        </p:nvSpPr>
        <p:spPr>
          <a:xfrm rot="16200000">
            <a:off x="2489232" y="3647411"/>
            <a:ext cx="76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prepare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3B7301-5903-634A-9D4E-451B5ED41E6A}"/>
              </a:ext>
            </a:extLst>
          </p:cNvPr>
          <p:cNvSpPr txBox="1"/>
          <p:nvPr/>
        </p:nvSpPr>
        <p:spPr>
          <a:xfrm rot="3106298">
            <a:off x="3875476" y="3374137"/>
            <a:ext cx="76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prepare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8EEA70-7D35-2A45-AD90-C5CDD79B482D}"/>
              </a:ext>
            </a:extLst>
          </p:cNvPr>
          <p:cNvSpPr txBox="1"/>
          <p:nvPr/>
        </p:nvSpPr>
        <p:spPr>
          <a:xfrm rot="3106298">
            <a:off x="3265356" y="3660063"/>
            <a:ext cx="143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success or failure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00C98-39C9-4745-90FB-EDC5B0F51B7D}"/>
              </a:ext>
            </a:extLst>
          </p:cNvPr>
          <p:cNvSpPr txBox="1"/>
          <p:nvPr/>
        </p:nvSpPr>
        <p:spPr>
          <a:xfrm rot="19062245">
            <a:off x="1383246" y="3718302"/>
            <a:ext cx="143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success or failure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EB5689-4AE0-7B4E-AD44-B7669B40DAA0}"/>
              </a:ext>
            </a:extLst>
          </p:cNvPr>
          <p:cNvSpPr txBox="1"/>
          <p:nvPr/>
        </p:nvSpPr>
        <p:spPr>
          <a:xfrm>
            <a:off x="3113314" y="1541214"/>
            <a:ext cx="1431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write transaction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C8CC86-A6A5-744B-9AE2-62B6B7D9C627}"/>
              </a:ext>
            </a:extLst>
          </p:cNvPr>
          <p:cNvSpPr txBox="1"/>
          <p:nvPr/>
        </p:nvSpPr>
        <p:spPr>
          <a:xfrm>
            <a:off x="8531095" y="6019153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Phase 2</a:t>
            </a:r>
          </a:p>
        </p:txBody>
      </p:sp>
      <p:pic>
        <p:nvPicPr>
          <p:cNvPr id="46" name="Picture 2" descr="Home, server, computer, database Free Icon of Vista Hardware Devices Icons">
            <a:extLst>
              <a:ext uri="{FF2B5EF4-FFF2-40B4-BE49-F238E27FC236}">
                <a16:creationId xmlns:a16="http://schemas.microsoft.com/office/drawing/2014/main" id="{89B7C542-EB8A-A644-886B-793A5B5C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42" y="2023838"/>
            <a:ext cx="1131207" cy="113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Download - Database Server Icon Transparent PNG - 971x1194 - Free Download  on NicePNG">
            <a:extLst>
              <a:ext uri="{FF2B5EF4-FFF2-40B4-BE49-F238E27FC236}">
                <a16:creationId xmlns:a16="http://schemas.microsoft.com/office/drawing/2014/main" id="{ED6564A1-98C2-2D40-BE5C-F7134837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456" y="4378780"/>
            <a:ext cx="670009" cy="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Download - Database Server Icon Transparent PNG - 971x1194 - Free Download  on NicePNG">
            <a:extLst>
              <a:ext uri="{FF2B5EF4-FFF2-40B4-BE49-F238E27FC236}">
                <a16:creationId xmlns:a16="http://schemas.microsoft.com/office/drawing/2014/main" id="{9A7A538E-2AE7-464B-9A8E-BAD7C5FC3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030" y="4378779"/>
            <a:ext cx="670009" cy="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Download - Database Server Icon Transparent PNG - 971x1194 - Free Download  on NicePNG">
            <a:extLst>
              <a:ext uri="{FF2B5EF4-FFF2-40B4-BE49-F238E27FC236}">
                <a16:creationId xmlns:a16="http://schemas.microsoft.com/office/drawing/2014/main" id="{68BF5DAF-4D28-C54C-8AED-A959840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604" y="4320723"/>
            <a:ext cx="670009" cy="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Clients PNG Images, Transparent Clients Image Download - PNGitem">
            <a:extLst>
              <a:ext uri="{FF2B5EF4-FFF2-40B4-BE49-F238E27FC236}">
                <a16:creationId xmlns:a16="http://schemas.microsoft.com/office/drawing/2014/main" id="{21854368-5B5B-4A48-BAC8-BEBB4DF5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030" y="288853"/>
            <a:ext cx="738350" cy="78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810F06F-7733-7D47-918F-3FE89537DB3D}"/>
              </a:ext>
            </a:extLst>
          </p:cNvPr>
          <p:cNvSpPr txBox="1"/>
          <p:nvPr/>
        </p:nvSpPr>
        <p:spPr>
          <a:xfrm>
            <a:off x="8961412" y="104269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702700-1083-E642-94DD-9E0E89F344A8}"/>
              </a:ext>
            </a:extLst>
          </p:cNvPr>
          <p:cNvSpPr txBox="1"/>
          <p:nvPr/>
        </p:nvSpPr>
        <p:spPr>
          <a:xfrm>
            <a:off x="9866478" y="229817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Coordinator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AAF6EB-A4A1-404B-BFB4-9F2DCAAED67F}"/>
              </a:ext>
            </a:extLst>
          </p:cNvPr>
          <p:cNvSpPr txBox="1"/>
          <p:nvPr/>
        </p:nvSpPr>
        <p:spPr>
          <a:xfrm>
            <a:off x="6649619" y="5302634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5BC82D-ABDD-2E4A-B4A7-966AEC847E6C}"/>
              </a:ext>
            </a:extLst>
          </p:cNvPr>
          <p:cNvSpPr txBox="1"/>
          <p:nvPr/>
        </p:nvSpPr>
        <p:spPr>
          <a:xfrm>
            <a:off x="8667752" y="5302634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76A647-84C9-B343-91F4-529B9C815A65}"/>
              </a:ext>
            </a:extLst>
          </p:cNvPr>
          <p:cNvSpPr txBox="1"/>
          <p:nvPr/>
        </p:nvSpPr>
        <p:spPr>
          <a:xfrm>
            <a:off x="10626533" y="5302634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E2E4F-F9CD-634C-9221-D74EE0854AA4}"/>
              </a:ext>
            </a:extLst>
          </p:cNvPr>
          <p:cNvCxnSpPr>
            <a:cxnSpLocks/>
          </p:cNvCxnSpPr>
          <p:nvPr/>
        </p:nvCxnSpPr>
        <p:spPr>
          <a:xfrm flipV="1">
            <a:off x="9257783" y="1412023"/>
            <a:ext cx="0" cy="6118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C63974-CDDF-1A43-9C35-FB9BD3252D73}"/>
              </a:ext>
            </a:extLst>
          </p:cNvPr>
          <p:cNvCxnSpPr>
            <a:cxnSpLocks/>
          </p:cNvCxnSpPr>
          <p:nvPr/>
        </p:nvCxnSpPr>
        <p:spPr>
          <a:xfrm flipH="1">
            <a:off x="7536936" y="3155045"/>
            <a:ext cx="1220106" cy="10858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1D66CC7-9493-3D43-980F-FE52466059A1}"/>
              </a:ext>
            </a:extLst>
          </p:cNvPr>
          <p:cNvCxnSpPr>
            <a:cxnSpLocks/>
          </p:cNvCxnSpPr>
          <p:nvPr/>
        </p:nvCxnSpPr>
        <p:spPr>
          <a:xfrm flipH="1">
            <a:off x="9257783" y="3291042"/>
            <a:ext cx="11082" cy="9932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A5FD56-A985-9A4C-BEAE-F6A62B300CDE}"/>
              </a:ext>
            </a:extLst>
          </p:cNvPr>
          <p:cNvCxnSpPr>
            <a:cxnSpLocks/>
          </p:cNvCxnSpPr>
          <p:nvPr/>
        </p:nvCxnSpPr>
        <p:spPr>
          <a:xfrm>
            <a:off x="9939408" y="3017061"/>
            <a:ext cx="971126" cy="1210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939156E-C11A-CC49-88FB-C59E35936565}"/>
              </a:ext>
            </a:extLst>
          </p:cNvPr>
          <p:cNvSpPr txBox="1"/>
          <p:nvPr/>
        </p:nvSpPr>
        <p:spPr>
          <a:xfrm rot="19119343">
            <a:off x="7317072" y="3468263"/>
            <a:ext cx="1377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 or abort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1192-15B3-CE4D-A61C-1F755D72937E}"/>
              </a:ext>
            </a:extLst>
          </p:cNvPr>
          <p:cNvSpPr txBox="1"/>
          <p:nvPr/>
        </p:nvSpPr>
        <p:spPr>
          <a:xfrm rot="16200000">
            <a:off x="8433046" y="3621106"/>
            <a:ext cx="1377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 or abort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79A444-B4FA-F04A-8F27-D502FDC56F87}"/>
              </a:ext>
            </a:extLst>
          </p:cNvPr>
          <p:cNvSpPr txBox="1"/>
          <p:nvPr/>
        </p:nvSpPr>
        <p:spPr>
          <a:xfrm rot="3106298">
            <a:off x="9819290" y="3347832"/>
            <a:ext cx="1377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 or abort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5F7DEC-F501-5E44-9865-E55899A35D79}"/>
              </a:ext>
            </a:extLst>
          </p:cNvPr>
          <p:cNvSpPr txBox="1"/>
          <p:nvPr/>
        </p:nvSpPr>
        <p:spPr>
          <a:xfrm>
            <a:off x="9357178" y="1466862"/>
            <a:ext cx="2135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write transaction response</a:t>
            </a:r>
          </a:p>
          <a:p>
            <a:pPr algn="ctr"/>
            <a:r>
              <a:rPr lang="en-US" sz="1400" dirty="0"/>
              <a:t>success or failure</a:t>
            </a:r>
          </a:p>
        </p:txBody>
      </p:sp>
    </p:spTree>
    <p:extLst>
      <p:ext uri="{BB962C8B-B14F-4D97-AF65-F5344CB8AC3E}">
        <p14:creationId xmlns:p14="http://schemas.microsoft.com/office/powerpoint/2010/main" val="322846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DeLonghi Magnifica XS Fully Automatic Espresso and Cappuccino Machine with Manual Milk Frother">
            <a:extLst>
              <a:ext uri="{FF2B5EF4-FFF2-40B4-BE49-F238E27FC236}">
                <a16:creationId xmlns:a16="http://schemas.microsoft.com/office/drawing/2014/main" id="{2CDA4A0B-FD49-E440-B83A-EE0CFE3E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28" y="1119414"/>
            <a:ext cx="4445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38822-991E-0D48-82F9-FC1A176E7CD5}"/>
              </a:ext>
            </a:extLst>
          </p:cNvPr>
          <p:cNvSpPr txBox="1"/>
          <p:nvPr/>
        </p:nvSpPr>
        <p:spPr>
          <a:xfrm>
            <a:off x="5459628" y="5102162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Espresso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2B764-FCC2-A649-854E-ADCD6ACF06F0}"/>
              </a:ext>
            </a:extLst>
          </p:cNvPr>
          <p:cNvSpPr txBox="1"/>
          <p:nvPr/>
        </p:nvSpPr>
        <p:spPr>
          <a:xfrm>
            <a:off x="8964828" y="1618733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Panel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BD4783-775A-FE4A-BD3B-AF1F8E5F626A}"/>
              </a:ext>
            </a:extLst>
          </p:cNvPr>
          <p:cNvCxnSpPr>
            <a:cxnSpLocks/>
          </p:cNvCxnSpPr>
          <p:nvPr/>
        </p:nvCxnSpPr>
        <p:spPr>
          <a:xfrm flipH="1">
            <a:off x="7416800" y="1807029"/>
            <a:ext cx="1465944" cy="365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42FD98-B76D-4347-9C60-E3BA8ADD9FA8}"/>
              </a:ext>
            </a:extLst>
          </p:cNvPr>
          <p:cNvCxnSpPr>
            <a:cxnSpLocks/>
          </p:cNvCxnSpPr>
          <p:nvPr/>
        </p:nvCxnSpPr>
        <p:spPr>
          <a:xfrm>
            <a:off x="5917222" y="1042823"/>
            <a:ext cx="421751" cy="12707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C9D179-6B3E-0A47-80CC-2DC04AD0C07E}"/>
              </a:ext>
            </a:extLst>
          </p:cNvPr>
          <p:cNvSpPr txBox="1"/>
          <p:nvPr/>
        </p:nvSpPr>
        <p:spPr>
          <a:xfrm>
            <a:off x="5566229" y="580571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7AC9-4EB2-0C49-9FBA-FBF1DD78DD44}"/>
              </a:ext>
            </a:extLst>
          </p:cNvPr>
          <p:cNvCxnSpPr>
            <a:cxnSpLocks/>
          </p:cNvCxnSpPr>
          <p:nvPr/>
        </p:nvCxnSpPr>
        <p:spPr>
          <a:xfrm flipH="1" flipV="1">
            <a:off x="7192870" y="2297277"/>
            <a:ext cx="1480457" cy="6876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43ECC5-AC1F-AD48-9A6B-1BD10AED5402}"/>
              </a:ext>
            </a:extLst>
          </p:cNvPr>
          <p:cNvCxnSpPr>
            <a:cxnSpLocks/>
          </p:cNvCxnSpPr>
          <p:nvPr/>
        </p:nvCxnSpPr>
        <p:spPr>
          <a:xfrm flipV="1">
            <a:off x="4999131" y="2474822"/>
            <a:ext cx="1269085" cy="300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C77958-445A-2645-85E0-E3B9F240248F}"/>
              </a:ext>
            </a:extLst>
          </p:cNvPr>
          <p:cNvCxnSpPr>
            <a:cxnSpLocks/>
          </p:cNvCxnSpPr>
          <p:nvPr/>
        </p:nvCxnSpPr>
        <p:spPr>
          <a:xfrm flipH="1">
            <a:off x="6742328" y="4637315"/>
            <a:ext cx="2140415" cy="3719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3F724-65C1-9647-9A41-63ACE4A4D836}"/>
              </a:ext>
            </a:extLst>
          </p:cNvPr>
          <p:cNvSpPr txBox="1"/>
          <p:nvPr/>
        </p:nvSpPr>
        <p:spPr>
          <a:xfrm>
            <a:off x="8882743" y="4452649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660071-125D-CF48-84EC-68B8243C6BF5}"/>
              </a:ext>
            </a:extLst>
          </p:cNvPr>
          <p:cNvSpPr txBox="1"/>
          <p:nvPr/>
        </p:nvSpPr>
        <p:spPr>
          <a:xfrm>
            <a:off x="4009160" y="259488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Espresso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DABA89-15BD-7F49-9C21-6D3318BB1900}"/>
              </a:ext>
            </a:extLst>
          </p:cNvPr>
          <p:cNvSpPr txBox="1"/>
          <p:nvPr/>
        </p:nvSpPr>
        <p:spPr>
          <a:xfrm>
            <a:off x="8361270" y="3035691"/>
            <a:ext cx="17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Steamer ON/OFF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EF67D5-EB75-3043-8C12-90E912DD71C9}"/>
              </a:ext>
            </a:extLst>
          </p:cNvPr>
          <p:cNvCxnSpPr>
            <a:cxnSpLocks/>
          </p:cNvCxnSpPr>
          <p:nvPr/>
        </p:nvCxnSpPr>
        <p:spPr>
          <a:xfrm flipH="1">
            <a:off x="6742329" y="1119414"/>
            <a:ext cx="1523557" cy="868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02E86D-BB10-7C41-BB8E-A450F932D9F2}"/>
              </a:ext>
            </a:extLst>
          </p:cNvPr>
          <p:cNvSpPr txBox="1"/>
          <p:nvPr/>
        </p:nvSpPr>
        <p:spPr>
          <a:xfrm>
            <a:off x="8153805" y="687809"/>
            <a:ext cx="153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Message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52E644-9A80-1A46-B985-80D8EC82D20B}"/>
              </a:ext>
            </a:extLst>
          </p:cNvPr>
          <p:cNvSpPr/>
          <p:nvPr/>
        </p:nvSpPr>
        <p:spPr>
          <a:xfrm>
            <a:off x="6108089" y="1755839"/>
            <a:ext cx="1308711" cy="1019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4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E38822-991E-0D48-82F9-FC1A176E7CD5}"/>
              </a:ext>
            </a:extLst>
          </p:cNvPr>
          <p:cNvSpPr txBox="1"/>
          <p:nvPr/>
        </p:nvSpPr>
        <p:spPr>
          <a:xfrm>
            <a:off x="5308890" y="5994658"/>
            <a:ext cx="2187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Failure Detector</a:t>
            </a:r>
          </a:p>
        </p:txBody>
      </p:sp>
      <p:pic>
        <p:nvPicPr>
          <p:cNvPr id="2050" name="Picture 2" descr="Home, server, computer, database Free Icon of Vista Hardware Devices Icons">
            <a:extLst>
              <a:ext uri="{FF2B5EF4-FFF2-40B4-BE49-F238E27FC236}">
                <a16:creationId xmlns:a16="http://schemas.microsoft.com/office/drawing/2014/main" id="{A22B823E-48A8-2641-9504-FF10B1368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37" y="1999343"/>
            <a:ext cx="1131207" cy="113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ients PNG Images, Transparent Clients Image Download - PNGitem">
            <a:extLst>
              <a:ext uri="{FF2B5EF4-FFF2-40B4-BE49-F238E27FC236}">
                <a16:creationId xmlns:a16="http://schemas.microsoft.com/office/drawing/2014/main" id="{45030B33-986C-9F40-A1EF-0EB9949D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25" y="264358"/>
            <a:ext cx="738350" cy="78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A2C54-0BEC-F641-83EB-B4BE4B776F46}"/>
              </a:ext>
            </a:extLst>
          </p:cNvPr>
          <p:cNvSpPr txBox="1"/>
          <p:nvPr/>
        </p:nvSpPr>
        <p:spPr>
          <a:xfrm>
            <a:off x="5739207" y="101819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EB25C-5A5B-5449-A22E-3972E0E8B71D}"/>
              </a:ext>
            </a:extLst>
          </p:cNvPr>
          <p:cNvSpPr txBox="1"/>
          <p:nvPr/>
        </p:nvSpPr>
        <p:spPr>
          <a:xfrm>
            <a:off x="6644273" y="2273682"/>
            <a:ext cx="16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Failure Detector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9C1F1-8852-2D47-8BCF-214C8C3EFE82}"/>
              </a:ext>
            </a:extLst>
          </p:cNvPr>
          <p:cNvSpPr txBox="1"/>
          <p:nvPr/>
        </p:nvSpPr>
        <p:spPr>
          <a:xfrm>
            <a:off x="3641370" y="5347608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6AFDE-046E-DD4D-A98D-AB4918442ADF}"/>
              </a:ext>
            </a:extLst>
          </p:cNvPr>
          <p:cNvSpPr txBox="1"/>
          <p:nvPr/>
        </p:nvSpPr>
        <p:spPr>
          <a:xfrm>
            <a:off x="5668414" y="5349021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FF5BE-3573-3D47-8396-6BE823C0B372}"/>
              </a:ext>
            </a:extLst>
          </p:cNvPr>
          <p:cNvSpPr txBox="1"/>
          <p:nvPr/>
        </p:nvSpPr>
        <p:spPr>
          <a:xfrm>
            <a:off x="7574848" y="5349021"/>
            <a:ext cx="85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B2D0D3-ABD7-8240-8C88-D0F02D66FB6F}"/>
              </a:ext>
            </a:extLst>
          </p:cNvPr>
          <p:cNvCxnSpPr>
            <a:cxnSpLocks/>
          </p:cNvCxnSpPr>
          <p:nvPr/>
        </p:nvCxnSpPr>
        <p:spPr>
          <a:xfrm flipH="1">
            <a:off x="4314731" y="3130550"/>
            <a:ext cx="1220106" cy="10858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C72115-563D-4340-9653-CE4A5BFCE324}"/>
              </a:ext>
            </a:extLst>
          </p:cNvPr>
          <p:cNvCxnSpPr>
            <a:cxnSpLocks/>
          </p:cNvCxnSpPr>
          <p:nvPr/>
        </p:nvCxnSpPr>
        <p:spPr>
          <a:xfrm flipH="1">
            <a:off x="6035578" y="3266547"/>
            <a:ext cx="11082" cy="9932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610661-6D0C-2B46-8575-E930157D14F9}"/>
              </a:ext>
            </a:extLst>
          </p:cNvPr>
          <p:cNvCxnSpPr>
            <a:cxnSpLocks/>
          </p:cNvCxnSpPr>
          <p:nvPr/>
        </p:nvCxnSpPr>
        <p:spPr>
          <a:xfrm>
            <a:off x="6717203" y="2992566"/>
            <a:ext cx="971126" cy="1210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7F733A-8109-5345-A115-FEB29A26AB4A}"/>
              </a:ext>
            </a:extLst>
          </p:cNvPr>
          <p:cNvCxnSpPr>
            <a:cxnSpLocks/>
          </p:cNvCxnSpPr>
          <p:nvPr/>
        </p:nvCxnSpPr>
        <p:spPr>
          <a:xfrm flipH="1" flipV="1">
            <a:off x="6594071" y="3060237"/>
            <a:ext cx="978654" cy="12264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A3720C-1B44-CC4C-A468-E7AFE96A73AB}"/>
              </a:ext>
            </a:extLst>
          </p:cNvPr>
          <p:cNvCxnSpPr>
            <a:cxnSpLocks/>
          </p:cNvCxnSpPr>
          <p:nvPr/>
        </p:nvCxnSpPr>
        <p:spPr>
          <a:xfrm flipV="1">
            <a:off x="6143531" y="3266548"/>
            <a:ext cx="0" cy="94985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17E49C-26E3-D54B-BD5F-341A24455E5B}"/>
              </a:ext>
            </a:extLst>
          </p:cNvPr>
          <p:cNvCxnSpPr>
            <a:cxnSpLocks/>
          </p:cNvCxnSpPr>
          <p:nvPr/>
        </p:nvCxnSpPr>
        <p:spPr>
          <a:xfrm flipV="1">
            <a:off x="4424247" y="3198061"/>
            <a:ext cx="1193977" cy="108002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258BE2-8719-8843-91E6-FFC4BCB72053}"/>
              </a:ext>
            </a:extLst>
          </p:cNvPr>
          <p:cNvSpPr txBox="1"/>
          <p:nvPr/>
        </p:nvSpPr>
        <p:spPr>
          <a:xfrm rot="19119343">
            <a:off x="4533350" y="344376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9566F6-E469-7647-B449-20DFBCEA76C3}"/>
              </a:ext>
            </a:extLst>
          </p:cNvPr>
          <p:cNvSpPr txBox="1"/>
          <p:nvPr/>
        </p:nvSpPr>
        <p:spPr>
          <a:xfrm rot="16200000">
            <a:off x="5649324" y="3596611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3B7301-5903-634A-9D4E-451B5ED41E6A}"/>
              </a:ext>
            </a:extLst>
          </p:cNvPr>
          <p:cNvSpPr txBox="1"/>
          <p:nvPr/>
        </p:nvSpPr>
        <p:spPr>
          <a:xfrm rot="3106298">
            <a:off x="7035568" y="332333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8EEA70-7D35-2A45-AD90-C5CDD79B482D}"/>
              </a:ext>
            </a:extLst>
          </p:cNvPr>
          <p:cNvSpPr txBox="1"/>
          <p:nvPr/>
        </p:nvSpPr>
        <p:spPr>
          <a:xfrm rot="3106298">
            <a:off x="6735854" y="360926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00C98-39C9-4745-90FB-EDC5B0F51B7D}"/>
              </a:ext>
            </a:extLst>
          </p:cNvPr>
          <p:cNvSpPr txBox="1"/>
          <p:nvPr/>
        </p:nvSpPr>
        <p:spPr>
          <a:xfrm rot="19062245">
            <a:off x="4853744" y="366750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EB5689-4AE0-7B4E-AD44-B7669B40DAA0}"/>
              </a:ext>
            </a:extLst>
          </p:cNvPr>
          <p:cNvSpPr txBox="1"/>
          <p:nvPr/>
        </p:nvSpPr>
        <p:spPr>
          <a:xfrm>
            <a:off x="6143531" y="1490414"/>
            <a:ext cx="1697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notify failed replicas </a:t>
            </a:r>
          </a:p>
        </p:txBody>
      </p:sp>
      <p:pic>
        <p:nvPicPr>
          <p:cNvPr id="4098" name="Picture 2" descr="HPE ProLiant ML110 Gen10 Server">
            <a:extLst>
              <a:ext uri="{FF2B5EF4-FFF2-40B4-BE49-F238E27FC236}">
                <a16:creationId xmlns:a16="http://schemas.microsoft.com/office/drawing/2014/main" id="{2F8B7461-6D82-F14D-9EAF-1919E1AF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38" y="4219449"/>
            <a:ext cx="1614039" cy="121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PE ProLiant ML110 Gen10 Server">
            <a:extLst>
              <a:ext uri="{FF2B5EF4-FFF2-40B4-BE49-F238E27FC236}">
                <a16:creationId xmlns:a16="http://schemas.microsoft.com/office/drawing/2014/main" id="{C6E434EC-578E-E841-B1C6-1F9BE02E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37" y="4198573"/>
            <a:ext cx="1614039" cy="121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PE ProLiant ML110 Gen10 Server">
            <a:extLst>
              <a:ext uri="{FF2B5EF4-FFF2-40B4-BE49-F238E27FC236}">
                <a16:creationId xmlns:a16="http://schemas.microsoft.com/office/drawing/2014/main" id="{3403DCC9-4CEF-A94B-BC4B-4681D10B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15" y="4198572"/>
            <a:ext cx="1614039" cy="121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vil Silhouette PNG File | PNG All">
            <a:extLst>
              <a:ext uri="{FF2B5EF4-FFF2-40B4-BE49-F238E27FC236}">
                <a16:creationId xmlns:a16="http://schemas.microsoft.com/office/drawing/2014/main" id="{6FB77305-E1CC-3F40-94D5-B59AE6AA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427" y="2595253"/>
            <a:ext cx="848380" cy="92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D2286F1-92C6-0844-88B3-98678061CB3B}"/>
              </a:ext>
            </a:extLst>
          </p:cNvPr>
          <p:cNvSpPr txBox="1"/>
          <p:nvPr/>
        </p:nvSpPr>
        <p:spPr>
          <a:xfrm>
            <a:off x="10104429" y="3614832"/>
            <a:ext cx="15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Failure Injector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5A0CEB-5789-6B41-9124-C4420FD7CA26}"/>
              </a:ext>
            </a:extLst>
          </p:cNvPr>
          <p:cNvCxnSpPr>
            <a:cxnSpLocks/>
          </p:cNvCxnSpPr>
          <p:nvPr/>
        </p:nvCxnSpPr>
        <p:spPr>
          <a:xfrm flipV="1">
            <a:off x="6065625" y="1387528"/>
            <a:ext cx="0" cy="6118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717FA8-E3C3-B749-BB07-7D77B924DE70}"/>
              </a:ext>
            </a:extLst>
          </p:cNvPr>
          <p:cNvCxnSpPr>
            <a:cxnSpLocks/>
          </p:cNvCxnSpPr>
          <p:nvPr/>
        </p:nvCxnSpPr>
        <p:spPr>
          <a:xfrm flipH="1">
            <a:off x="6065626" y="2961329"/>
            <a:ext cx="4583033" cy="160168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344F8C-06D1-D94F-A309-82747F5FCA7D}"/>
              </a:ext>
            </a:extLst>
          </p:cNvPr>
          <p:cNvSpPr txBox="1"/>
          <p:nvPr/>
        </p:nvSpPr>
        <p:spPr>
          <a:xfrm rot="20453611">
            <a:off x="8409385" y="3233803"/>
            <a:ext cx="973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replica </a:t>
            </a:r>
          </a:p>
        </p:txBody>
      </p:sp>
    </p:spTree>
    <p:extLst>
      <p:ext uri="{BB962C8B-B14F-4D97-AF65-F5344CB8AC3E}">
        <p14:creationId xmlns:p14="http://schemas.microsoft.com/office/powerpoint/2010/main" val="333876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100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45</cp:revision>
  <dcterms:created xsi:type="dcterms:W3CDTF">2019-04-04T18:54:39Z</dcterms:created>
  <dcterms:modified xsi:type="dcterms:W3CDTF">2021-10-04T23:26:05Z</dcterms:modified>
</cp:coreProperties>
</file>