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54" autoAdjust="0"/>
  </p:normalViewPr>
  <p:slideViewPr>
    <p:cSldViewPr snapToGrid="0">
      <p:cViewPr varScale="1">
        <p:scale>
          <a:sx n="113" d="100"/>
          <a:sy n="113" d="100"/>
        </p:scale>
        <p:origin x="32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11954</TotalTime>
  <Words>37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AngsanaUPC</vt:lpstr>
      <vt:lpstr>Arial</vt:lpstr>
      <vt:lpstr>Arial Narrow</vt:lpstr>
      <vt:lpstr>Calibri</vt:lpstr>
      <vt:lpstr>Cambria</vt:lpstr>
      <vt:lpstr>Retrospect</vt:lpstr>
      <vt:lpstr>Safe Asynchronous Programming: Methodology, Language, and Tools</vt:lpstr>
      <vt:lpstr>Presenters</vt:lpstr>
      <vt:lpstr>Tutorial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403</cp:revision>
  <dcterms:created xsi:type="dcterms:W3CDTF">2015-07-12T05:32:15Z</dcterms:created>
  <dcterms:modified xsi:type="dcterms:W3CDTF">2019-06-07T22:15:59Z</dcterms:modified>
</cp:coreProperties>
</file>