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17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294"/>
            <a:ext cx="7543801" cy="2828136"/>
          </a:xfrm>
        </p:spPr>
        <p:txBody>
          <a:bodyPr>
            <a:noAutofit/>
          </a:bodyPr>
          <a:lstStyle/>
          <a:p>
            <a:r>
              <a:rPr lang="en-US" dirty="0" smtClean="0"/>
              <a:t>A P program is a collection of asynchronously communicating state machines (</a:t>
            </a:r>
            <a:r>
              <a:rPr lang="en-US" b="1" dirty="0" smtClean="0"/>
              <a:t>actor</a:t>
            </a:r>
            <a:r>
              <a:rPr lang="en-US" dirty="0" smtClean="0"/>
              <a:t> model of computation).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run concurrently.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communicate by </a:t>
            </a:r>
            <a:r>
              <a:rPr lang="en-US" dirty="0" err="1" smtClean="0"/>
              <a:t>async</a:t>
            </a:r>
            <a:r>
              <a:rPr lang="en-US" dirty="0" smtClean="0"/>
              <a:t>. sending messages to each-others </a:t>
            </a:r>
            <a:r>
              <a:rPr lang="en-US" dirty="0" smtClean="0"/>
              <a:t> FIFO queue.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machine </a:t>
            </a:r>
            <a:r>
              <a:rPr lang="en-US" dirty="0" err="1"/>
              <a:t>dequeues</a:t>
            </a:r>
            <a:r>
              <a:rPr lang="en-US" dirty="0"/>
              <a:t> events and performs </a:t>
            </a:r>
            <a:r>
              <a:rPr lang="en-US" dirty="0" smtClean="0"/>
              <a:t>computations.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22710" y="4414428"/>
            <a:ext cx="1880754" cy="703811"/>
            <a:chOff x="1496291" y="2423853"/>
            <a:chExt cx="1880754" cy="703811"/>
          </a:xfrm>
        </p:grpSpPr>
        <p:sp>
          <p:nvSpPr>
            <p:cNvPr id="8" name="Oval 7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85490" y="4276011"/>
            <a:ext cx="1880754" cy="703811"/>
            <a:chOff x="1496291" y="2423853"/>
            <a:chExt cx="1880754" cy="703811"/>
          </a:xfrm>
        </p:grpSpPr>
        <p:sp>
          <p:nvSpPr>
            <p:cNvPr id="14" name="Oval 13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0348" y="5473753"/>
            <a:ext cx="1880754" cy="703811"/>
            <a:chOff x="1496291" y="2423853"/>
            <a:chExt cx="1880754" cy="703811"/>
          </a:xfrm>
        </p:grpSpPr>
        <p:sp>
          <p:nvSpPr>
            <p:cNvPr id="20" name="Oval 19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98922" y="430459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2176" y="4240107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6797" y="5356558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8948" y="3191320"/>
            <a:ext cx="1408176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899412" y="3118422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054348" y="3081975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 State Machines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 and Ignore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specifications</a:t>
            </a:r>
          </a:p>
          <a:p>
            <a:pPr lvl="1"/>
            <a:r>
              <a:rPr lang="en-US" dirty="0"/>
              <a:t>Safety: every </a:t>
            </a:r>
            <a:r>
              <a:rPr lang="en-US" dirty="0" err="1"/>
              <a:t>dequeued</a:t>
            </a:r>
            <a:r>
              <a:rPr lang="en-US" dirty="0"/>
              <a:t> event is handled</a:t>
            </a:r>
          </a:p>
          <a:p>
            <a:pPr lvl="1"/>
            <a:r>
              <a:rPr lang="en-US" dirty="0"/>
              <a:t>Liveness: every </a:t>
            </a:r>
            <a:r>
              <a:rPr lang="en-US" dirty="0" err="1"/>
              <a:t>enqueued</a:t>
            </a:r>
            <a:r>
              <a:rPr lang="en-US" dirty="0"/>
              <a:t> event is eventually </a:t>
            </a:r>
            <a:r>
              <a:rPr lang="en-US" dirty="0" err="1"/>
              <a:t>dequeued</a:t>
            </a:r>
            <a:r>
              <a:rPr lang="en-US" dirty="0"/>
              <a:t> under fair scheduling</a:t>
            </a:r>
          </a:p>
          <a:p>
            <a:endParaRPr lang="en-US" dirty="0"/>
          </a:p>
          <a:p>
            <a:r>
              <a:rPr lang="en-US" dirty="0"/>
              <a:t>Bounds </a:t>
            </a:r>
          </a:p>
          <a:p>
            <a:pPr lvl="1"/>
            <a:r>
              <a:rPr lang="en-US" dirty="0"/>
              <a:t>maximum queue size for machine types</a:t>
            </a:r>
          </a:p>
          <a:p>
            <a:pPr lvl="1"/>
            <a:r>
              <a:rPr lang="en-US" dirty="0"/>
              <a:t>maximum number of instances for event types</a:t>
            </a:r>
          </a:p>
          <a:p>
            <a:endParaRPr lang="en-US" dirty="0"/>
          </a:p>
          <a:p>
            <a:r>
              <a:rPr lang="en-US" dirty="0" smtClean="0"/>
              <a:t>Local Assertions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and announce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12073</TotalTime>
  <Words>214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Communicating State Machines</vt:lpstr>
      <vt:lpstr>Client-Server Example</vt:lpstr>
      <vt:lpstr>P Demo</vt:lpstr>
      <vt:lpstr>P State Machines Control Flow</vt:lpstr>
      <vt:lpstr>Defer and Ignore Events</vt:lpstr>
      <vt:lpstr>Hierarchical State Machines</vt:lpstr>
      <vt:lpstr>Specifications </vt:lpstr>
      <vt:lpstr>Safety Monitors</vt:lpstr>
      <vt:lpstr>Liveness Monitors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408</cp:revision>
  <dcterms:created xsi:type="dcterms:W3CDTF">2015-07-12T05:32:15Z</dcterms:created>
  <dcterms:modified xsi:type="dcterms:W3CDTF">2019-06-22T02:02:21Z</dcterms:modified>
</cp:coreProperties>
</file>