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68354" autoAdjust="0"/>
  </p:normalViewPr>
  <p:slideViewPr>
    <p:cSldViewPr snapToGrid="0">
      <p:cViewPr varScale="1">
        <p:scale>
          <a:sx n="70" d="100"/>
          <a:sy n="70" d="100"/>
        </p:scale>
        <p:origin x="22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Safety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User-Guided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Schedulers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6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D-hitting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4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Reduction Approach as Scheduler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6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Event Driven Asynchronous Systems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6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Model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7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2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Guided Search using Delaying Explorers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7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Exhaustive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Stratified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9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12045</TotalTime>
  <Words>139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AngsanaUPC</vt:lpstr>
      <vt:lpstr>Arial</vt:lpstr>
      <vt:lpstr>Arial Narrow</vt:lpstr>
      <vt:lpstr>Calibri</vt:lpstr>
      <vt:lpstr>Cambria</vt:lpstr>
      <vt:lpstr>Retrospect</vt:lpstr>
      <vt:lpstr>Safe Asynchronous Programming: Methodology, Language, and Tools</vt:lpstr>
      <vt:lpstr>Event Driven Asynchronous Systems</vt:lpstr>
      <vt:lpstr>Non Determinism</vt:lpstr>
      <vt:lpstr>Software Model Checking</vt:lpstr>
      <vt:lpstr>Traditional Approach</vt:lpstr>
      <vt:lpstr>Search Prioritization</vt:lpstr>
      <vt:lpstr>Guided Search using Delaying Explorers</vt:lpstr>
      <vt:lpstr>Exhaustive Search</vt:lpstr>
      <vt:lpstr>Stratified Sampling</vt:lpstr>
      <vt:lpstr>User-Guided Search</vt:lpstr>
      <vt:lpstr>Other Schedulers </vt:lpstr>
      <vt:lpstr>D-hitting Families</vt:lpstr>
      <vt:lpstr>Reduction Approach as Scheduler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409</cp:revision>
  <dcterms:created xsi:type="dcterms:W3CDTF">2015-07-12T05:32:15Z</dcterms:created>
  <dcterms:modified xsi:type="dcterms:W3CDTF">2019-06-17T22:31:55Z</dcterms:modified>
</cp:coreProperties>
</file>