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2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8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52891-6DB9-49EC-9E0C-94C1CEDE007C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4B3F-88F2-4E56-A0BA-2418CC2D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4237839" y="817435"/>
            <a:ext cx="772510" cy="504110"/>
            <a:chOff x="609600" y="1219200"/>
            <a:chExt cx="1066800" cy="685800"/>
          </a:xfrm>
        </p:grpSpPr>
        <p:sp>
          <p:nvSpPr>
            <p:cNvPr id="203" name="Rectangle 202"/>
            <p:cNvSpPr/>
            <p:nvPr/>
          </p:nvSpPr>
          <p:spPr>
            <a:xfrm>
              <a:off x="609600" y="1219200"/>
              <a:ext cx="1066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85800" y="1371599"/>
              <a:ext cx="914399" cy="35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NGINX</a:t>
              </a: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5475431" y="731250"/>
            <a:ext cx="6621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HSID11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585789" y="843274"/>
            <a:ext cx="662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HS</a:t>
            </a:r>
            <a:r>
              <a:rPr lang="en-US" sz="400" dirty="0"/>
              <a:t>ID11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5696148" y="955300"/>
            <a:ext cx="662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EngageUI</a:t>
            </a:r>
            <a:r>
              <a:rPr lang="en-US" sz="1200" dirty="0"/>
              <a:t> (Puma)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629754" y="295521"/>
            <a:ext cx="4871545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3304967" y="280671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(DMZ) – located in ELR &amp; CTC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1284890" y="819090"/>
            <a:ext cx="6621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SPS Gateway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4367901" y="3418321"/>
            <a:ext cx="666093" cy="315479"/>
            <a:chOff x="609600" y="1219200"/>
            <a:chExt cx="1066800" cy="685800"/>
          </a:xfrm>
        </p:grpSpPr>
        <p:sp>
          <p:nvSpPr>
            <p:cNvPr id="213" name="Rectangle 212"/>
            <p:cNvSpPr/>
            <p:nvPr/>
          </p:nvSpPr>
          <p:spPr>
            <a:xfrm>
              <a:off x="609600" y="1219200"/>
              <a:ext cx="1066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85800" y="1371599"/>
              <a:ext cx="914399" cy="35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NGINX</a:t>
              </a:r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5551631" y="3279604"/>
            <a:ext cx="6621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HSID11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661989" y="3391628"/>
            <a:ext cx="662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HS</a:t>
            </a:r>
            <a:r>
              <a:rPr lang="en-US" sz="400" dirty="0"/>
              <a:t>ID11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696148" y="3503654"/>
            <a:ext cx="80141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EngageCore</a:t>
            </a:r>
            <a:r>
              <a:rPr lang="en-US" sz="1000" dirty="0"/>
              <a:t> (</a:t>
            </a:r>
            <a:r>
              <a:rPr lang="en-US" sz="1000" dirty="0" err="1"/>
              <a:t>TomCat</a:t>
            </a:r>
            <a:r>
              <a:rPr lang="en-US" sz="1000" dirty="0"/>
              <a:t>)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375834" y="874632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LTMs</a:t>
            </a:r>
          </a:p>
        </p:txBody>
      </p:sp>
      <p:cxnSp>
        <p:nvCxnSpPr>
          <p:cNvPr id="219" name="Straight Arrow Connector 218"/>
          <p:cNvCxnSpPr>
            <a:stCxn id="218" idx="3"/>
            <a:endCxn id="203" idx="1"/>
          </p:cNvCxnSpPr>
          <p:nvPr/>
        </p:nvCxnSpPr>
        <p:spPr>
          <a:xfrm>
            <a:off x="3893468" y="1013132"/>
            <a:ext cx="344371" cy="56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23" idx="3"/>
            <a:endCxn id="213" idx="1"/>
          </p:cNvCxnSpPr>
          <p:nvPr/>
        </p:nvCxnSpPr>
        <p:spPr>
          <a:xfrm>
            <a:off x="3961940" y="3575464"/>
            <a:ext cx="405961" cy="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2629755" y="1672124"/>
            <a:ext cx="472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GTM &amp; LTMs for NGINX+ must be DMZ public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85800" y="1856601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444306" y="3436964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LTMs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758506" y="3436964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cxnSp>
        <p:nvCxnSpPr>
          <p:cNvPr id="225" name="Straight Arrow Connector 224"/>
          <p:cNvCxnSpPr>
            <a:stCxn id="224" idx="3"/>
            <a:endCxn id="223" idx="1"/>
          </p:cNvCxnSpPr>
          <p:nvPr/>
        </p:nvCxnSpPr>
        <p:spPr>
          <a:xfrm>
            <a:off x="3276140" y="3575464"/>
            <a:ext cx="168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2624500" y="2839411"/>
            <a:ext cx="4876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2624500" y="2283957"/>
            <a:ext cx="487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4624094" y="2219425"/>
            <a:ext cx="104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7</a:t>
            </a:r>
          </a:p>
        </p:txBody>
      </p:sp>
      <p:cxnSp>
        <p:nvCxnSpPr>
          <p:cNvPr id="233" name="Elbow Connector 232"/>
          <p:cNvCxnSpPr>
            <a:stCxn id="208" idx="2"/>
            <a:endCxn id="231" idx="0"/>
          </p:cNvCxnSpPr>
          <p:nvPr/>
        </p:nvCxnSpPr>
        <p:spPr>
          <a:xfrm rot="5400000">
            <a:off x="5203899" y="1460632"/>
            <a:ext cx="682326" cy="9643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31" idx="2"/>
            <a:endCxn id="224" idx="0"/>
          </p:cNvCxnSpPr>
          <p:nvPr/>
        </p:nvCxnSpPr>
        <p:spPr>
          <a:xfrm rot="5400000">
            <a:off x="3616009" y="1990072"/>
            <a:ext cx="848207" cy="20455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533400" y="1524000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login.optumbank.com</a:t>
            </a:r>
          </a:p>
        </p:txBody>
      </p:sp>
      <p:cxnSp>
        <p:nvCxnSpPr>
          <p:cNvPr id="236" name="Elbow Connector 235"/>
          <p:cNvCxnSpPr>
            <a:stCxn id="213" idx="3"/>
            <a:endCxn id="215" idx="1"/>
          </p:cNvCxnSpPr>
          <p:nvPr/>
        </p:nvCxnSpPr>
        <p:spPr>
          <a:xfrm flipV="1">
            <a:off x="5033994" y="3418104"/>
            <a:ext cx="517637" cy="1579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Flowchart: Magnetic Disk 236"/>
          <p:cNvSpPr/>
          <p:nvPr/>
        </p:nvSpPr>
        <p:spPr>
          <a:xfrm>
            <a:off x="7897737" y="3279000"/>
            <a:ext cx="861272" cy="10982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7878993" y="3609529"/>
            <a:ext cx="1051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Primary &amp; secondary DB (</a:t>
            </a:r>
            <a:r>
              <a:rPr lang="en-US" sz="1400" dirty="0" err="1"/>
              <a:t>mySQL</a:t>
            </a:r>
            <a:r>
              <a:rPr lang="en-US" sz="1400" dirty="0"/>
              <a:t>) </a:t>
            </a:r>
          </a:p>
        </p:txBody>
      </p:sp>
      <p:cxnSp>
        <p:nvCxnSpPr>
          <p:cNvPr id="239" name="Elbow Connector 238"/>
          <p:cNvCxnSpPr>
            <a:stCxn id="260" idx="2"/>
          </p:cNvCxnSpPr>
          <p:nvPr/>
        </p:nvCxnSpPr>
        <p:spPr>
          <a:xfrm rot="5400000">
            <a:off x="3521887" y="3915038"/>
            <a:ext cx="1479659" cy="24887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08" idx="3"/>
          </p:cNvCxnSpPr>
          <p:nvPr/>
        </p:nvCxnSpPr>
        <p:spPr>
          <a:xfrm flipV="1">
            <a:off x="6358300" y="1266504"/>
            <a:ext cx="1564858" cy="11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52400" y="4223408"/>
            <a:ext cx="1567175" cy="66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373118" y="4343400"/>
            <a:ext cx="18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716466" y="879182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cxnSp>
        <p:nvCxnSpPr>
          <p:cNvPr id="244" name="Elbow Connector 243"/>
          <p:cNvCxnSpPr>
            <a:stCxn id="203" idx="3"/>
            <a:endCxn id="207" idx="1"/>
          </p:cNvCxnSpPr>
          <p:nvPr/>
        </p:nvCxnSpPr>
        <p:spPr>
          <a:xfrm flipV="1">
            <a:off x="5010349" y="1027940"/>
            <a:ext cx="575440" cy="415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222" idx="2"/>
            <a:endCxn id="241" idx="0"/>
          </p:cNvCxnSpPr>
          <p:nvPr/>
        </p:nvCxnSpPr>
        <p:spPr>
          <a:xfrm rot="5400000">
            <a:off x="-104601" y="3174190"/>
            <a:ext cx="2089808" cy="86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11" idx="3"/>
            <a:endCxn id="243" idx="1"/>
          </p:cNvCxnSpPr>
          <p:nvPr/>
        </p:nvCxnSpPr>
        <p:spPr>
          <a:xfrm flipV="1">
            <a:off x="1947042" y="1017682"/>
            <a:ext cx="769424" cy="14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43" idx="3"/>
            <a:endCxn id="218" idx="1"/>
          </p:cNvCxnSpPr>
          <p:nvPr/>
        </p:nvCxnSpPr>
        <p:spPr>
          <a:xfrm flipV="1">
            <a:off x="3234100" y="1013132"/>
            <a:ext cx="141734" cy="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3413696" y="2839411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(Core) – located in ELR &amp; CTC</a:t>
            </a:r>
          </a:p>
        </p:txBody>
      </p:sp>
      <p:cxnSp>
        <p:nvCxnSpPr>
          <p:cNvPr id="249" name="Straight Arrow Connector 248"/>
          <p:cNvCxnSpPr>
            <a:stCxn id="217" idx="3"/>
          </p:cNvCxnSpPr>
          <p:nvPr/>
        </p:nvCxnSpPr>
        <p:spPr>
          <a:xfrm>
            <a:off x="6497562" y="3703709"/>
            <a:ext cx="1398575" cy="10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1719575" y="1128005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engageui.optumbank.com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3624575" y="5560673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OOSS (s3api-dmz.uhc.com)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4770298" y="1931914"/>
            <a:ext cx="2862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api-engagecore.optum.com</a:t>
            </a:r>
          </a:p>
        </p:txBody>
      </p:sp>
      <p:sp>
        <p:nvSpPr>
          <p:cNvPr id="253" name="Rectangle 252"/>
          <p:cNvSpPr/>
          <p:nvPr/>
        </p:nvSpPr>
        <p:spPr>
          <a:xfrm flipH="1">
            <a:off x="7653699" y="2837811"/>
            <a:ext cx="135332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7685596" y="2847436"/>
            <a:ext cx="124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NGIS (Core)  </a:t>
            </a:r>
          </a:p>
          <a:p>
            <a:r>
              <a:rPr lang="en-US" sz="1200" dirty="0"/>
              <a:t>located in ELR</a:t>
            </a:r>
          </a:p>
        </p:txBody>
      </p:sp>
      <p:sp>
        <p:nvSpPr>
          <p:cNvPr id="255" name="Flowchart: Magnetic Disk 254"/>
          <p:cNvSpPr/>
          <p:nvPr/>
        </p:nvSpPr>
        <p:spPr>
          <a:xfrm>
            <a:off x="2133600" y="5334000"/>
            <a:ext cx="861272" cy="10982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2286000" y="5867400"/>
            <a:ext cx="105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OOSS</a:t>
            </a:r>
          </a:p>
        </p:txBody>
      </p:sp>
      <p:sp>
        <p:nvSpPr>
          <p:cNvPr id="257" name="Rectangle 256"/>
          <p:cNvSpPr/>
          <p:nvPr/>
        </p:nvSpPr>
        <p:spPr>
          <a:xfrm flipH="1">
            <a:off x="7652099" y="304836"/>
            <a:ext cx="135332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11111111 (ELR))</a:t>
            </a:r>
          </a:p>
          <a:p>
            <a:pPr algn="ctr"/>
            <a:r>
              <a:rPr lang="en-US" dirty="0"/>
              <a:t>1111</a:t>
            </a:r>
          </a:p>
        </p:txBody>
      </p:sp>
      <p:sp>
        <p:nvSpPr>
          <p:cNvPr id="258" name="Flowchart: Magnetic Disk 257"/>
          <p:cNvSpPr/>
          <p:nvPr/>
        </p:nvSpPr>
        <p:spPr>
          <a:xfrm>
            <a:off x="7923158" y="880975"/>
            <a:ext cx="840676" cy="71922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8065092" y="1140023"/>
            <a:ext cx="83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260" name="TextBox 259"/>
          <p:cNvSpPr txBox="1"/>
          <p:nvPr/>
        </p:nvSpPr>
        <p:spPr>
          <a:xfrm>
            <a:off x="5105400" y="4081046"/>
            <a:ext cx="80141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Drupal</a:t>
            </a:r>
          </a:p>
        </p:txBody>
      </p:sp>
      <p:sp>
        <p:nvSpPr>
          <p:cNvPr id="261" name="Flowchart: Magnetic Disk 260"/>
          <p:cNvSpPr/>
          <p:nvPr/>
        </p:nvSpPr>
        <p:spPr>
          <a:xfrm>
            <a:off x="6324141" y="4085230"/>
            <a:ext cx="484263" cy="33437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6264166" y="4069520"/>
            <a:ext cx="105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mysql</a:t>
            </a:r>
            <a:endParaRPr lang="en-US" sz="1400" dirty="0"/>
          </a:p>
        </p:txBody>
      </p:sp>
      <p:cxnSp>
        <p:nvCxnSpPr>
          <p:cNvPr id="263" name="Straight Arrow Connector 262"/>
          <p:cNvCxnSpPr>
            <a:stCxn id="260" idx="3"/>
          </p:cNvCxnSpPr>
          <p:nvPr/>
        </p:nvCxnSpPr>
        <p:spPr>
          <a:xfrm flipV="1">
            <a:off x="5906814" y="4242564"/>
            <a:ext cx="451486" cy="7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>
            <a:endCxn id="211" idx="2"/>
          </p:cNvCxnSpPr>
          <p:nvPr/>
        </p:nvCxnSpPr>
        <p:spPr>
          <a:xfrm rot="10800000">
            <a:off x="1615966" y="1219200"/>
            <a:ext cx="4056534" cy="260894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1676400" y="3767750"/>
            <a:ext cx="3367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account.optumbank.com/</a:t>
            </a:r>
            <a:r>
              <a:rPr lang="en-US" sz="1200" dirty="0" err="1"/>
              <a:t>whitelabel-css</a:t>
            </a:r>
            <a:endParaRPr lang="en-US" sz="1200" dirty="0"/>
          </a:p>
        </p:txBody>
      </p:sp>
      <p:cxnSp>
        <p:nvCxnSpPr>
          <p:cNvPr id="266" name="Elbow Connector 265"/>
          <p:cNvCxnSpPr>
            <a:stCxn id="203" idx="2"/>
          </p:cNvCxnSpPr>
          <p:nvPr/>
        </p:nvCxnSpPr>
        <p:spPr>
          <a:xfrm rot="5400000">
            <a:off x="1509808" y="2250137"/>
            <a:ext cx="4042879" cy="2185694"/>
          </a:xfrm>
          <a:prstGeom prst="bentConnector3">
            <a:avLst>
              <a:gd name="adj1" fmla="val 386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2576346" y="1399401"/>
            <a:ext cx="3367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account.optumbank.com/</a:t>
            </a:r>
            <a:r>
              <a:rPr lang="en-US" sz="1200" dirty="0" err="1"/>
              <a:t>whitelabel-css</a:t>
            </a:r>
            <a:endParaRPr lang="en-US" sz="1200" dirty="0"/>
          </a:p>
        </p:txBody>
      </p:sp>
      <p:cxnSp>
        <p:nvCxnSpPr>
          <p:cNvPr id="271" name="Elbow Connector 270"/>
          <p:cNvCxnSpPr>
            <a:stCxn id="217" idx="2"/>
            <a:endCxn id="260" idx="0"/>
          </p:cNvCxnSpPr>
          <p:nvPr/>
        </p:nvCxnSpPr>
        <p:spPr>
          <a:xfrm rot="5400000">
            <a:off x="5712840" y="3697031"/>
            <a:ext cx="177282" cy="5907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41" idx="2"/>
            <a:endCxn id="260" idx="1"/>
          </p:cNvCxnSpPr>
          <p:nvPr/>
        </p:nvCxnSpPr>
        <p:spPr>
          <a:xfrm rot="5400000" flipH="1" flipV="1">
            <a:off x="2700468" y="2485843"/>
            <a:ext cx="640452" cy="4169412"/>
          </a:xfrm>
          <a:prstGeom prst="bentConnector4">
            <a:avLst>
              <a:gd name="adj1" fmla="val -35694"/>
              <a:gd name="adj2" fmla="val 5939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22" idx="0"/>
            <a:endCxn id="211" idx="1"/>
          </p:cNvCxnSpPr>
          <p:nvPr/>
        </p:nvCxnSpPr>
        <p:spPr>
          <a:xfrm rot="5400000" flipH="1" flipV="1">
            <a:off x="696025" y="1267737"/>
            <a:ext cx="837456" cy="3402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7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51631" y="1735593"/>
            <a:ext cx="6621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HSID11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61989" y="1847617"/>
            <a:ext cx="662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HS</a:t>
            </a:r>
            <a:r>
              <a:rPr lang="en-US" sz="400" dirty="0"/>
              <a:t>ID11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96148" y="1959643"/>
            <a:ext cx="80141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EngageCore</a:t>
            </a:r>
            <a:r>
              <a:rPr lang="en-US" sz="1000" dirty="0"/>
              <a:t> (Quartz)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7074" y="1295400"/>
            <a:ext cx="2924225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/>
          <p:nvPr/>
        </p:nvCxnSpPr>
        <p:spPr>
          <a:xfrm rot="10800000" flipV="1">
            <a:off x="3017327" y="2157077"/>
            <a:ext cx="2644663" cy="21981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88061" y="1295400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(Core) – located in ELR &amp; CTC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24575" y="4016662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OOSS (s3api-dmz.uhc.com)</a:t>
            </a:r>
          </a:p>
        </p:txBody>
      </p:sp>
      <p:sp>
        <p:nvSpPr>
          <p:cNvPr id="52" name="Flowchart: Magnetic Disk 51"/>
          <p:cNvSpPr/>
          <p:nvPr/>
        </p:nvSpPr>
        <p:spPr>
          <a:xfrm>
            <a:off x="2133600" y="3789989"/>
            <a:ext cx="861272" cy="10982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0" y="4323389"/>
            <a:ext cx="105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OOSS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05400" y="2537035"/>
            <a:ext cx="80141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Drupal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6324141" y="2541219"/>
            <a:ext cx="484263" cy="33437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264166" y="2525509"/>
            <a:ext cx="105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mysql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57" idx="3"/>
          </p:cNvCxnSpPr>
          <p:nvPr/>
        </p:nvCxnSpPr>
        <p:spPr>
          <a:xfrm flipV="1">
            <a:off x="5906814" y="2698553"/>
            <a:ext cx="451486" cy="7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2"/>
            <a:endCxn id="57" idx="0"/>
          </p:cNvCxnSpPr>
          <p:nvPr/>
        </p:nvCxnSpPr>
        <p:spPr>
          <a:xfrm rot="5400000">
            <a:off x="5712840" y="2153020"/>
            <a:ext cx="177282" cy="590748"/>
          </a:xfrm>
          <a:prstGeom prst="bentConnector3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7200" y="381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Whitelabel</a:t>
            </a:r>
            <a:r>
              <a:rPr lang="en-US" dirty="0"/>
              <a:t> Publication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50732" y="1735593"/>
            <a:ext cx="6621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HSID11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61090" y="1847617"/>
            <a:ext cx="662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HS</a:t>
            </a:r>
            <a:r>
              <a:rPr lang="en-US" sz="400" dirty="0"/>
              <a:t>ID11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95249" y="1959643"/>
            <a:ext cx="80141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EngageUI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276175" y="1295400"/>
            <a:ext cx="2924225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20861" y="1295400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(DMZ) – located in ELR &amp; CTC</a:t>
            </a:r>
          </a:p>
        </p:txBody>
      </p:sp>
      <p:cxnSp>
        <p:nvCxnSpPr>
          <p:cNvPr id="82" name="Straight Arrow Connector 81"/>
          <p:cNvCxnSpPr>
            <a:stCxn id="16" idx="1"/>
            <a:endCxn id="73" idx="3"/>
          </p:cNvCxnSpPr>
          <p:nvPr/>
        </p:nvCxnSpPr>
        <p:spPr>
          <a:xfrm flipH="1">
            <a:off x="2196663" y="1874093"/>
            <a:ext cx="3354968" cy="2086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29000" y="1780401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Compile CSS</a:t>
            </a:r>
          </a:p>
        </p:txBody>
      </p:sp>
    </p:spTree>
    <p:extLst>
      <p:ext uri="{BB962C8B-B14F-4D97-AF65-F5344CB8AC3E}">
        <p14:creationId xmlns:p14="http://schemas.microsoft.com/office/powerpoint/2010/main" val="393313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57200" y="381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Whitelabel</a:t>
            </a:r>
            <a:r>
              <a:rPr lang="en-US" dirty="0"/>
              <a:t> Retrieval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37839" y="1565346"/>
            <a:ext cx="772510" cy="504110"/>
            <a:chOff x="609600" y="1219200"/>
            <a:chExt cx="1066800" cy="685800"/>
          </a:xfrm>
        </p:grpSpPr>
        <p:sp>
          <p:nvSpPr>
            <p:cNvPr id="25" name="Rectangle 24"/>
            <p:cNvSpPr/>
            <p:nvPr/>
          </p:nvSpPr>
          <p:spPr>
            <a:xfrm>
              <a:off x="609600" y="1219200"/>
              <a:ext cx="1066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800" y="1371599"/>
              <a:ext cx="914399" cy="35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NGINX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475431" y="1479161"/>
            <a:ext cx="6621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HSID11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85789" y="1591185"/>
            <a:ext cx="662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HS</a:t>
            </a:r>
            <a:r>
              <a:rPr lang="en-US" sz="400" dirty="0"/>
              <a:t>ID11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96148" y="1703211"/>
            <a:ext cx="662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EngageUI</a:t>
            </a:r>
            <a:r>
              <a:rPr lang="en-US" sz="1200" dirty="0"/>
              <a:t> (Puma)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29754" y="1043432"/>
            <a:ext cx="4871545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04967" y="1028582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(DMZ) – located in ELR &amp; CTC</a:t>
            </a: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V="1">
            <a:off x="6358300" y="2014415"/>
            <a:ext cx="1564858" cy="11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flipH="1">
            <a:off x="7652099" y="1052747"/>
            <a:ext cx="135332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11111111 (ELR))</a:t>
            </a:r>
          </a:p>
          <a:p>
            <a:pPr algn="ctr"/>
            <a:r>
              <a:rPr lang="en-US" dirty="0"/>
              <a:t>1111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7923158" y="1628886"/>
            <a:ext cx="840676" cy="71922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065092" y="1887934"/>
            <a:ext cx="83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2576346" y="2147312"/>
            <a:ext cx="3367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account.optumbank.com/</a:t>
            </a:r>
            <a:r>
              <a:rPr lang="en-US" sz="1200" dirty="0" err="1"/>
              <a:t>whitelabel-css</a:t>
            </a:r>
            <a:endParaRPr lang="en-US" sz="1200" dirty="0"/>
          </a:p>
        </p:txBody>
      </p:sp>
      <p:sp>
        <p:nvSpPr>
          <p:cNvPr id="46" name="Flowchart: Magnetic Disk 45"/>
          <p:cNvSpPr/>
          <p:nvPr/>
        </p:nvSpPr>
        <p:spPr>
          <a:xfrm>
            <a:off x="2133600" y="5334000"/>
            <a:ext cx="861272" cy="10982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25" idx="2"/>
          </p:cNvCxnSpPr>
          <p:nvPr/>
        </p:nvCxnSpPr>
        <p:spPr>
          <a:xfrm rot="5400000">
            <a:off x="1883765" y="2624093"/>
            <a:ext cx="3294967" cy="218569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731931" y="3733800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OOSS (s3api-dmz.uhc.com)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86000" y="5788223"/>
            <a:ext cx="105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OOSS</a:t>
            </a:r>
          </a:p>
        </p:txBody>
      </p:sp>
      <p:cxnSp>
        <p:nvCxnSpPr>
          <p:cNvPr id="4" name="Straight Arrow Connector 3"/>
          <p:cNvCxnSpPr>
            <a:endCxn id="25" idx="3"/>
          </p:cNvCxnSpPr>
          <p:nvPr/>
        </p:nvCxnSpPr>
        <p:spPr>
          <a:xfrm flipH="1">
            <a:off x="5010349" y="1756160"/>
            <a:ext cx="465082" cy="61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1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152400" y="5200033"/>
            <a:ext cx="1567175" cy="66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57199" y="381000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Retrieval – web request from UI to </a:t>
            </a:r>
            <a:r>
              <a:rPr lang="en-US" dirty="0" err="1"/>
              <a:t>EngageCore</a:t>
            </a:r>
            <a:r>
              <a:rPr lang="en-US" dirty="0"/>
              <a:t> ( /content/tag/??/??	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7839" y="1794060"/>
            <a:ext cx="772510" cy="504110"/>
            <a:chOff x="609600" y="1219200"/>
            <a:chExt cx="1066800" cy="685800"/>
          </a:xfrm>
        </p:grpSpPr>
        <p:sp>
          <p:nvSpPr>
            <p:cNvPr id="18" name="Rectangle 17"/>
            <p:cNvSpPr/>
            <p:nvPr/>
          </p:nvSpPr>
          <p:spPr>
            <a:xfrm>
              <a:off x="609600" y="1219200"/>
              <a:ext cx="1066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" y="1371599"/>
              <a:ext cx="914399" cy="35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NGINX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586248" y="1752600"/>
            <a:ext cx="662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EngageUI</a:t>
            </a:r>
            <a:r>
              <a:rPr lang="en-US" sz="1200" dirty="0"/>
              <a:t> (Puma)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29754" y="1272146"/>
            <a:ext cx="4871545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04967" y="1257296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(DMZ) – located in ELR &amp; CTC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84890" y="1795715"/>
            <a:ext cx="6621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SPS Gateway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367901" y="4394946"/>
            <a:ext cx="666093" cy="315479"/>
            <a:chOff x="609600" y="1219200"/>
            <a:chExt cx="1066800" cy="685800"/>
          </a:xfrm>
        </p:grpSpPr>
        <p:sp>
          <p:nvSpPr>
            <p:cNvPr id="35" name="Rectangle 34"/>
            <p:cNvSpPr/>
            <p:nvPr/>
          </p:nvSpPr>
          <p:spPr>
            <a:xfrm>
              <a:off x="609600" y="1219200"/>
              <a:ext cx="1066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5800" y="1371599"/>
              <a:ext cx="914399" cy="35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NGINX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562600" y="4267200"/>
            <a:ext cx="80141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EngageCore</a:t>
            </a:r>
            <a:r>
              <a:rPr lang="en-US" sz="1000" dirty="0"/>
              <a:t> (</a:t>
            </a:r>
            <a:r>
              <a:rPr lang="en-US" sz="1000" dirty="0" err="1"/>
              <a:t>TomCat</a:t>
            </a:r>
            <a:r>
              <a:rPr lang="en-US" sz="1000" dirty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5834" y="1851257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LTMs</a:t>
            </a:r>
          </a:p>
        </p:txBody>
      </p:sp>
      <p:cxnSp>
        <p:nvCxnSpPr>
          <p:cNvPr id="46" name="Straight Arrow Connector 45"/>
          <p:cNvCxnSpPr>
            <a:stCxn id="45" idx="3"/>
            <a:endCxn id="18" idx="1"/>
          </p:cNvCxnSpPr>
          <p:nvPr/>
        </p:nvCxnSpPr>
        <p:spPr>
          <a:xfrm>
            <a:off x="3893468" y="1989757"/>
            <a:ext cx="344371" cy="563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0" idx="3"/>
            <a:endCxn id="35" idx="1"/>
          </p:cNvCxnSpPr>
          <p:nvPr/>
        </p:nvCxnSpPr>
        <p:spPr>
          <a:xfrm>
            <a:off x="3961940" y="4552089"/>
            <a:ext cx="405961" cy="5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" y="2833226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44306" y="4413589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LTMs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58506" y="4413589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>
          <a:xfrm>
            <a:off x="3276140" y="4552089"/>
            <a:ext cx="16816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624500" y="3816036"/>
            <a:ext cx="4876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624500" y="3260582"/>
            <a:ext cx="487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624094" y="3196050"/>
            <a:ext cx="104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7</a:t>
            </a:r>
          </a:p>
        </p:txBody>
      </p:sp>
      <p:cxnSp>
        <p:nvCxnSpPr>
          <p:cNvPr id="56" name="Elbow Connector 55"/>
          <p:cNvCxnSpPr>
            <a:stCxn id="22" idx="2"/>
            <a:endCxn id="54" idx="0"/>
          </p:cNvCxnSpPr>
          <p:nvPr/>
        </p:nvCxnSpPr>
        <p:spPr>
          <a:xfrm rot="5400000">
            <a:off x="5059287" y="2402544"/>
            <a:ext cx="861651" cy="854424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4" idx="2"/>
            <a:endCxn id="51" idx="0"/>
          </p:cNvCxnSpPr>
          <p:nvPr/>
        </p:nvCxnSpPr>
        <p:spPr>
          <a:xfrm rot="5400000">
            <a:off x="3616009" y="2966697"/>
            <a:ext cx="848207" cy="2045577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3400" y="2500625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login.optumbank.com</a:t>
            </a:r>
          </a:p>
        </p:txBody>
      </p:sp>
      <p:cxnSp>
        <p:nvCxnSpPr>
          <p:cNvPr id="59" name="Elbow Connector 58"/>
          <p:cNvCxnSpPr>
            <a:stCxn id="35" idx="3"/>
          </p:cNvCxnSpPr>
          <p:nvPr/>
        </p:nvCxnSpPr>
        <p:spPr>
          <a:xfrm flipV="1">
            <a:off x="5033994" y="4394729"/>
            <a:ext cx="517637" cy="157957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Magnetic Disk 59"/>
          <p:cNvSpPr/>
          <p:nvPr/>
        </p:nvSpPr>
        <p:spPr>
          <a:xfrm>
            <a:off x="7897737" y="4255625"/>
            <a:ext cx="861272" cy="10982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878993" y="4586154"/>
            <a:ext cx="1051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Primary &amp; secondary DB (</a:t>
            </a:r>
            <a:r>
              <a:rPr lang="en-US" sz="1400" dirty="0" err="1"/>
              <a:t>mySQL</a:t>
            </a:r>
            <a:r>
              <a:rPr lang="en-US" sz="1400" dirty="0"/>
              <a:t>) </a:t>
            </a:r>
          </a:p>
        </p:txBody>
      </p:sp>
      <p:cxnSp>
        <p:nvCxnSpPr>
          <p:cNvPr id="63" name="Straight Arrow Connector 62"/>
          <p:cNvCxnSpPr>
            <a:stCxn id="22" idx="3"/>
          </p:cNvCxnSpPr>
          <p:nvPr/>
        </p:nvCxnSpPr>
        <p:spPr>
          <a:xfrm flipV="1">
            <a:off x="6248400" y="2063804"/>
            <a:ext cx="1564858" cy="11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3118" y="5320025"/>
            <a:ext cx="18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16466" y="1855807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cxnSp>
        <p:nvCxnSpPr>
          <p:cNvPr id="66" name="Elbow Connector 65"/>
          <p:cNvCxnSpPr>
            <a:stCxn id="18" idx="3"/>
          </p:cNvCxnSpPr>
          <p:nvPr/>
        </p:nvCxnSpPr>
        <p:spPr>
          <a:xfrm flipV="1">
            <a:off x="5010349" y="2004565"/>
            <a:ext cx="575440" cy="4155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9" idx="2"/>
          </p:cNvCxnSpPr>
          <p:nvPr/>
        </p:nvCxnSpPr>
        <p:spPr>
          <a:xfrm rot="5400000">
            <a:off x="-104601" y="4150815"/>
            <a:ext cx="2089808" cy="86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3" idx="3"/>
            <a:endCxn id="65" idx="1"/>
          </p:cNvCxnSpPr>
          <p:nvPr/>
        </p:nvCxnSpPr>
        <p:spPr>
          <a:xfrm flipV="1">
            <a:off x="1947042" y="1994307"/>
            <a:ext cx="769424" cy="14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45" idx="1"/>
          </p:cNvCxnSpPr>
          <p:nvPr/>
        </p:nvCxnSpPr>
        <p:spPr>
          <a:xfrm flipV="1">
            <a:off x="3234100" y="1989757"/>
            <a:ext cx="141734" cy="45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13696" y="3816036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(Core) – located in ELR &amp; CTC</a:t>
            </a:r>
          </a:p>
        </p:txBody>
      </p:sp>
      <p:cxnSp>
        <p:nvCxnSpPr>
          <p:cNvPr id="72" name="Straight Arrow Connector 71"/>
          <p:cNvCxnSpPr>
            <a:stCxn id="40" idx="3"/>
          </p:cNvCxnSpPr>
          <p:nvPr/>
        </p:nvCxnSpPr>
        <p:spPr>
          <a:xfrm>
            <a:off x="6364014" y="4467255"/>
            <a:ext cx="1398575" cy="10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19575" y="2104630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engageui.optumbank.com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70298" y="2908539"/>
            <a:ext cx="2862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api-engagecore.optum.com</a:t>
            </a:r>
          </a:p>
        </p:txBody>
      </p:sp>
      <p:sp>
        <p:nvSpPr>
          <p:cNvPr id="76" name="Rectangle 75"/>
          <p:cNvSpPr/>
          <p:nvPr/>
        </p:nvSpPr>
        <p:spPr>
          <a:xfrm flipH="1">
            <a:off x="7653699" y="3814436"/>
            <a:ext cx="135332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685596" y="3824061"/>
            <a:ext cx="124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NGIS (Core)  </a:t>
            </a:r>
          </a:p>
          <a:p>
            <a:r>
              <a:rPr lang="en-US" sz="1200" dirty="0"/>
              <a:t>located in ELR</a:t>
            </a:r>
          </a:p>
        </p:txBody>
      </p:sp>
      <p:sp>
        <p:nvSpPr>
          <p:cNvPr id="80" name="Rectangle 79"/>
          <p:cNvSpPr/>
          <p:nvPr/>
        </p:nvSpPr>
        <p:spPr>
          <a:xfrm flipH="1">
            <a:off x="7652099" y="1281461"/>
            <a:ext cx="135332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11111111 (ELR))</a:t>
            </a:r>
          </a:p>
          <a:p>
            <a:pPr algn="ctr"/>
            <a:r>
              <a:rPr lang="en-US" dirty="0"/>
              <a:t>1111</a:t>
            </a:r>
          </a:p>
        </p:txBody>
      </p:sp>
      <p:sp>
        <p:nvSpPr>
          <p:cNvPr id="81" name="Flowchart: Magnetic Disk 80"/>
          <p:cNvSpPr/>
          <p:nvPr/>
        </p:nvSpPr>
        <p:spPr>
          <a:xfrm>
            <a:off x="7923158" y="1857600"/>
            <a:ext cx="840676" cy="71922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065092" y="2116648"/>
            <a:ext cx="83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105400" y="5057671"/>
            <a:ext cx="80141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Drupal</a:t>
            </a:r>
          </a:p>
        </p:txBody>
      </p:sp>
      <p:sp>
        <p:nvSpPr>
          <p:cNvPr id="84" name="Flowchart: Magnetic Disk 83"/>
          <p:cNvSpPr/>
          <p:nvPr/>
        </p:nvSpPr>
        <p:spPr>
          <a:xfrm>
            <a:off x="6324141" y="5061855"/>
            <a:ext cx="484263" cy="33437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264166" y="5046145"/>
            <a:ext cx="105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mysql</a:t>
            </a:r>
            <a:endParaRPr lang="en-US" sz="1400" dirty="0"/>
          </a:p>
        </p:txBody>
      </p:sp>
      <p:cxnSp>
        <p:nvCxnSpPr>
          <p:cNvPr id="86" name="Straight Arrow Connector 85"/>
          <p:cNvCxnSpPr>
            <a:stCxn id="83" idx="3"/>
          </p:cNvCxnSpPr>
          <p:nvPr/>
        </p:nvCxnSpPr>
        <p:spPr>
          <a:xfrm flipV="1">
            <a:off x="5906814" y="5219189"/>
            <a:ext cx="451486" cy="7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0" idx="2"/>
            <a:endCxn id="83" idx="0"/>
          </p:cNvCxnSpPr>
          <p:nvPr/>
        </p:nvCxnSpPr>
        <p:spPr>
          <a:xfrm rot="5400000">
            <a:off x="5539527" y="4633890"/>
            <a:ext cx="390361" cy="4572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9" idx="0"/>
            <a:endCxn id="33" idx="1"/>
          </p:cNvCxnSpPr>
          <p:nvPr/>
        </p:nvCxnSpPr>
        <p:spPr>
          <a:xfrm rot="5400000" flipH="1" flipV="1">
            <a:off x="696025" y="2244362"/>
            <a:ext cx="837456" cy="3402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6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52400" y="5200033"/>
            <a:ext cx="1567175" cy="66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7199" y="381000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(e.g.. images) Retrieval – web request from Browser directly to Drupal  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237839" y="1794060"/>
            <a:ext cx="772510" cy="504110"/>
            <a:chOff x="609600" y="1219200"/>
            <a:chExt cx="1066800" cy="685800"/>
          </a:xfrm>
        </p:grpSpPr>
        <p:sp>
          <p:nvSpPr>
            <p:cNvPr id="62" name="Rectangle 61"/>
            <p:cNvSpPr/>
            <p:nvPr/>
          </p:nvSpPr>
          <p:spPr>
            <a:xfrm>
              <a:off x="609600" y="1219200"/>
              <a:ext cx="1066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1371599"/>
              <a:ext cx="914399" cy="35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NGINX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475431" y="1707875"/>
            <a:ext cx="6621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HSID11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85789" y="1819899"/>
            <a:ext cx="662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HS</a:t>
            </a:r>
            <a:r>
              <a:rPr lang="en-US" sz="400" dirty="0"/>
              <a:t>ID11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96148" y="1931925"/>
            <a:ext cx="662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EngageUI</a:t>
            </a:r>
            <a:r>
              <a:rPr lang="en-US" sz="1200" dirty="0"/>
              <a:t> (Puma)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629754" y="1272146"/>
            <a:ext cx="4871545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304967" y="1257296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(DMZ) – located in ELR &amp; CTC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84890" y="1795715"/>
            <a:ext cx="6621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SPS Gateway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367901" y="4394946"/>
            <a:ext cx="666093" cy="315479"/>
            <a:chOff x="609600" y="1219200"/>
            <a:chExt cx="1066800" cy="685800"/>
          </a:xfrm>
        </p:grpSpPr>
        <p:sp>
          <p:nvSpPr>
            <p:cNvPr id="71" name="Rectangle 70"/>
            <p:cNvSpPr/>
            <p:nvPr/>
          </p:nvSpPr>
          <p:spPr>
            <a:xfrm>
              <a:off x="609600" y="1219200"/>
              <a:ext cx="1066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85800" y="1371599"/>
              <a:ext cx="914399" cy="35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NGINX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551631" y="4256229"/>
            <a:ext cx="6621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HSID11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61989" y="4368253"/>
            <a:ext cx="6621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HS</a:t>
            </a:r>
            <a:r>
              <a:rPr lang="en-US" sz="400" dirty="0"/>
              <a:t>ID11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38800" y="4329425"/>
            <a:ext cx="80141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EngageCore</a:t>
            </a:r>
            <a:r>
              <a:rPr lang="en-US" sz="1000" dirty="0"/>
              <a:t> (</a:t>
            </a:r>
            <a:r>
              <a:rPr lang="en-US" sz="1000" dirty="0" err="1"/>
              <a:t>TomCat</a:t>
            </a:r>
            <a:r>
              <a:rPr lang="en-US" sz="1000" dirty="0"/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75834" y="1851257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LTMs</a:t>
            </a:r>
          </a:p>
        </p:txBody>
      </p:sp>
      <p:cxnSp>
        <p:nvCxnSpPr>
          <p:cNvPr id="77" name="Straight Arrow Connector 76"/>
          <p:cNvCxnSpPr>
            <a:stCxn id="76" idx="3"/>
            <a:endCxn id="62" idx="1"/>
          </p:cNvCxnSpPr>
          <p:nvPr/>
        </p:nvCxnSpPr>
        <p:spPr>
          <a:xfrm>
            <a:off x="3893468" y="1989757"/>
            <a:ext cx="344371" cy="5635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0" idx="3"/>
            <a:endCxn id="71" idx="1"/>
          </p:cNvCxnSpPr>
          <p:nvPr/>
        </p:nvCxnSpPr>
        <p:spPr>
          <a:xfrm>
            <a:off x="3961940" y="4552089"/>
            <a:ext cx="405961" cy="59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5800" y="2833226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44306" y="4413589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LTMs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58506" y="4413589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>
            <a:off x="3276140" y="4552089"/>
            <a:ext cx="16816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624500" y="3816036"/>
            <a:ext cx="4876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624500" y="3260582"/>
            <a:ext cx="487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624094" y="3196050"/>
            <a:ext cx="104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7</a:t>
            </a:r>
          </a:p>
        </p:txBody>
      </p:sp>
      <p:cxnSp>
        <p:nvCxnSpPr>
          <p:cNvPr id="86" name="Elbow Connector 85"/>
          <p:cNvCxnSpPr>
            <a:stCxn id="66" idx="2"/>
            <a:endCxn id="84" idx="0"/>
          </p:cNvCxnSpPr>
          <p:nvPr/>
        </p:nvCxnSpPr>
        <p:spPr>
          <a:xfrm rot="5400000">
            <a:off x="5203899" y="2437257"/>
            <a:ext cx="682326" cy="964324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4" idx="2"/>
            <a:endCxn id="81" idx="0"/>
          </p:cNvCxnSpPr>
          <p:nvPr/>
        </p:nvCxnSpPr>
        <p:spPr>
          <a:xfrm rot="5400000">
            <a:off x="3616009" y="2966697"/>
            <a:ext cx="848207" cy="2045577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3400" y="2500625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login.optumbank.com</a:t>
            </a:r>
          </a:p>
        </p:txBody>
      </p:sp>
      <p:cxnSp>
        <p:nvCxnSpPr>
          <p:cNvPr id="89" name="Elbow Connector 88"/>
          <p:cNvCxnSpPr>
            <a:stCxn id="71" idx="3"/>
            <a:endCxn id="73" idx="1"/>
          </p:cNvCxnSpPr>
          <p:nvPr/>
        </p:nvCxnSpPr>
        <p:spPr>
          <a:xfrm flipV="1">
            <a:off x="5033994" y="4394729"/>
            <a:ext cx="517637" cy="157957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Magnetic Disk 89"/>
          <p:cNvSpPr/>
          <p:nvPr/>
        </p:nvSpPr>
        <p:spPr>
          <a:xfrm>
            <a:off x="7897737" y="4255625"/>
            <a:ext cx="861272" cy="10982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878993" y="4586154"/>
            <a:ext cx="1051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Primary &amp; secondary DB (</a:t>
            </a:r>
            <a:r>
              <a:rPr lang="en-US" sz="1400" dirty="0" err="1"/>
              <a:t>mySQL</a:t>
            </a:r>
            <a:r>
              <a:rPr lang="en-US" sz="1400" dirty="0"/>
              <a:t>) </a:t>
            </a:r>
          </a:p>
        </p:txBody>
      </p:sp>
      <p:cxnSp>
        <p:nvCxnSpPr>
          <p:cNvPr id="92" name="Straight Arrow Connector 91"/>
          <p:cNvCxnSpPr>
            <a:stCxn id="66" idx="3"/>
          </p:cNvCxnSpPr>
          <p:nvPr/>
        </p:nvCxnSpPr>
        <p:spPr>
          <a:xfrm flipV="1">
            <a:off x="6358300" y="2243129"/>
            <a:ext cx="1564858" cy="11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3118" y="5320025"/>
            <a:ext cx="18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716466" y="1855807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cxnSp>
        <p:nvCxnSpPr>
          <p:cNvPr id="95" name="Elbow Connector 94"/>
          <p:cNvCxnSpPr>
            <a:stCxn id="62" idx="3"/>
            <a:endCxn id="65" idx="1"/>
          </p:cNvCxnSpPr>
          <p:nvPr/>
        </p:nvCxnSpPr>
        <p:spPr>
          <a:xfrm flipV="1">
            <a:off x="5010349" y="2004565"/>
            <a:ext cx="575440" cy="41550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9" idx="2"/>
          </p:cNvCxnSpPr>
          <p:nvPr/>
        </p:nvCxnSpPr>
        <p:spPr>
          <a:xfrm rot="5400000">
            <a:off x="-104601" y="4150815"/>
            <a:ext cx="2089808" cy="86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9" idx="3"/>
            <a:endCxn id="94" idx="1"/>
          </p:cNvCxnSpPr>
          <p:nvPr/>
        </p:nvCxnSpPr>
        <p:spPr>
          <a:xfrm flipV="1">
            <a:off x="1947042" y="1994307"/>
            <a:ext cx="769424" cy="146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4" idx="3"/>
            <a:endCxn id="76" idx="1"/>
          </p:cNvCxnSpPr>
          <p:nvPr/>
        </p:nvCxnSpPr>
        <p:spPr>
          <a:xfrm flipV="1">
            <a:off x="3234100" y="1989757"/>
            <a:ext cx="141734" cy="45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413696" y="3816036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(Core) – located in ELR &amp; CTC</a:t>
            </a:r>
          </a:p>
        </p:txBody>
      </p:sp>
      <p:cxnSp>
        <p:nvCxnSpPr>
          <p:cNvPr id="100" name="Straight Arrow Connector 99"/>
          <p:cNvCxnSpPr>
            <a:stCxn id="75" idx="3"/>
          </p:cNvCxnSpPr>
          <p:nvPr/>
        </p:nvCxnSpPr>
        <p:spPr>
          <a:xfrm>
            <a:off x="6440214" y="4529480"/>
            <a:ext cx="1398575" cy="10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719575" y="2104630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engageui.optumbank.com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770298" y="2908539"/>
            <a:ext cx="2862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api-engagecore.optum.com</a:t>
            </a:r>
          </a:p>
        </p:txBody>
      </p:sp>
      <p:sp>
        <p:nvSpPr>
          <p:cNvPr id="103" name="Rectangle 102"/>
          <p:cNvSpPr/>
          <p:nvPr/>
        </p:nvSpPr>
        <p:spPr>
          <a:xfrm flipH="1">
            <a:off x="7653699" y="3814436"/>
            <a:ext cx="135332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685596" y="3824061"/>
            <a:ext cx="124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NGIS (Core)  </a:t>
            </a:r>
          </a:p>
          <a:p>
            <a:r>
              <a:rPr lang="en-US" sz="1200" dirty="0"/>
              <a:t>located in ELR</a:t>
            </a:r>
          </a:p>
        </p:txBody>
      </p:sp>
      <p:sp>
        <p:nvSpPr>
          <p:cNvPr id="105" name="Rectangle 104"/>
          <p:cNvSpPr/>
          <p:nvPr/>
        </p:nvSpPr>
        <p:spPr>
          <a:xfrm flipH="1">
            <a:off x="7652099" y="1281461"/>
            <a:ext cx="135332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11111111 (ELR))</a:t>
            </a:r>
          </a:p>
          <a:p>
            <a:pPr algn="ctr"/>
            <a:r>
              <a:rPr lang="en-US" dirty="0"/>
              <a:t>1111</a:t>
            </a:r>
          </a:p>
        </p:txBody>
      </p:sp>
      <p:sp>
        <p:nvSpPr>
          <p:cNvPr id="106" name="Flowchart: Magnetic Disk 105"/>
          <p:cNvSpPr/>
          <p:nvPr/>
        </p:nvSpPr>
        <p:spPr>
          <a:xfrm>
            <a:off x="7923158" y="1857600"/>
            <a:ext cx="840676" cy="71922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8065092" y="2116648"/>
            <a:ext cx="83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05400" y="5057671"/>
            <a:ext cx="80141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Drupal</a:t>
            </a:r>
          </a:p>
        </p:txBody>
      </p:sp>
      <p:sp>
        <p:nvSpPr>
          <p:cNvPr id="109" name="Flowchart: Magnetic Disk 108"/>
          <p:cNvSpPr/>
          <p:nvPr/>
        </p:nvSpPr>
        <p:spPr>
          <a:xfrm>
            <a:off x="6324141" y="5061855"/>
            <a:ext cx="484263" cy="33437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264166" y="5046145"/>
            <a:ext cx="105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mysql</a:t>
            </a:r>
            <a:endParaRPr lang="en-US" sz="1400" dirty="0"/>
          </a:p>
        </p:txBody>
      </p:sp>
      <p:cxnSp>
        <p:nvCxnSpPr>
          <p:cNvPr id="111" name="Straight Arrow Connector 110"/>
          <p:cNvCxnSpPr>
            <a:stCxn id="108" idx="3"/>
          </p:cNvCxnSpPr>
          <p:nvPr/>
        </p:nvCxnSpPr>
        <p:spPr>
          <a:xfrm flipV="1">
            <a:off x="5906814" y="5219189"/>
            <a:ext cx="451486" cy="7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75" idx="2"/>
            <a:endCxn id="108" idx="0"/>
          </p:cNvCxnSpPr>
          <p:nvPr/>
        </p:nvCxnSpPr>
        <p:spPr>
          <a:xfrm rot="5400000">
            <a:off x="5608739" y="4626903"/>
            <a:ext cx="328136" cy="533400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79" idx="0"/>
            <a:endCxn id="69" idx="1"/>
          </p:cNvCxnSpPr>
          <p:nvPr/>
        </p:nvCxnSpPr>
        <p:spPr>
          <a:xfrm rot="5400000" flipH="1" flipV="1">
            <a:off x="696025" y="2244362"/>
            <a:ext cx="837456" cy="3402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59" idx="2"/>
            <a:endCxn id="108" idx="2"/>
          </p:cNvCxnSpPr>
          <p:nvPr/>
        </p:nvCxnSpPr>
        <p:spPr>
          <a:xfrm rot="5400000" flipH="1" flipV="1">
            <a:off x="2985459" y="3346753"/>
            <a:ext cx="471175" cy="4570119"/>
          </a:xfrm>
          <a:prstGeom prst="bentConnector3">
            <a:avLst>
              <a:gd name="adj1" fmla="val -4851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09800" y="5791200"/>
            <a:ext cx="65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way directly from Browser to Drupal for images and document</a:t>
            </a:r>
          </a:p>
        </p:txBody>
      </p:sp>
    </p:spTree>
    <p:extLst>
      <p:ext uri="{BB962C8B-B14F-4D97-AF65-F5344CB8AC3E}">
        <p14:creationId xmlns:p14="http://schemas.microsoft.com/office/powerpoint/2010/main" val="276134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52400" y="3733800"/>
            <a:ext cx="1567175" cy="667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57200" y="381000"/>
            <a:ext cx="475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 Content Publication and Retrieval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237839" y="1794060"/>
            <a:ext cx="772510" cy="504110"/>
            <a:chOff x="609600" y="1219200"/>
            <a:chExt cx="1066800" cy="685800"/>
          </a:xfrm>
        </p:grpSpPr>
        <p:sp>
          <p:nvSpPr>
            <p:cNvPr id="79" name="Rectangle 78"/>
            <p:cNvSpPr/>
            <p:nvPr/>
          </p:nvSpPr>
          <p:spPr>
            <a:xfrm>
              <a:off x="609600" y="1219200"/>
              <a:ext cx="1066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5800" y="1371599"/>
              <a:ext cx="914399" cy="35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NGINX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562600" y="1676400"/>
            <a:ext cx="662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EngageUI</a:t>
            </a:r>
            <a:r>
              <a:rPr lang="en-US" sz="1200" dirty="0"/>
              <a:t> (Puma)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629754" y="1272146"/>
            <a:ext cx="4871545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304967" y="1257296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(DMZ) – located in ELR &amp; CTC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84890" y="1795715"/>
            <a:ext cx="6621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SPS Gateway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4367901" y="5094721"/>
            <a:ext cx="666093" cy="315479"/>
            <a:chOff x="609600" y="1219200"/>
            <a:chExt cx="1066800" cy="685800"/>
          </a:xfrm>
        </p:grpSpPr>
        <p:sp>
          <p:nvSpPr>
            <p:cNvPr id="99" name="Rectangle 98"/>
            <p:cNvSpPr/>
            <p:nvPr/>
          </p:nvSpPr>
          <p:spPr>
            <a:xfrm>
              <a:off x="609600" y="1219200"/>
              <a:ext cx="1066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85800" y="1371599"/>
              <a:ext cx="914399" cy="35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NGINX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562600" y="5029200"/>
            <a:ext cx="80141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EngageCore</a:t>
            </a:r>
            <a:r>
              <a:rPr lang="en-US" sz="1000" dirty="0"/>
              <a:t> (</a:t>
            </a:r>
            <a:r>
              <a:rPr lang="en-US" sz="1000" dirty="0" err="1"/>
              <a:t>TomCat</a:t>
            </a:r>
            <a:r>
              <a:rPr lang="en-US" sz="1000" dirty="0"/>
              <a:t>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375834" y="1851257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LTMs</a:t>
            </a:r>
          </a:p>
        </p:txBody>
      </p:sp>
      <p:cxnSp>
        <p:nvCxnSpPr>
          <p:cNvPr id="106" name="Straight Arrow Connector 105"/>
          <p:cNvCxnSpPr>
            <a:stCxn id="108" idx="3"/>
            <a:endCxn id="99" idx="1"/>
          </p:cNvCxnSpPr>
          <p:nvPr/>
        </p:nvCxnSpPr>
        <p:spPr>
          <a:xfrm>
            <a:off x="4114800" y="5251864"/>
            <a:ext cx="253101" cy="59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5800" y="2833226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597166" y="5113364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LTMs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911366" y="5113364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cxnSp>
        <p:nvCxnSpPr>
          <p:cNvPr id="110" name="Straight Arrow Connector 109"/>
          <p:cNvCxnSpPr>
            <a:stCxn id="109" idx="3"/>
            <a:endCxn id="108" idx="1"/>
          </p:cNvCxnSpPr>
          <p:nvPr/>
        </p:nvCxnSpPr>
        <p:spPr>
          <a:xfrm>
            <a:off x="3429000" y="5251864"/>
            <a:ext cx="16816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624500" y="3816036"/>
            <a:ext cx="4876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065652" y="3260582"/>
            <a:ext cx="3435647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123794" y="3196050"/>
            <a:ext cx="104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7</a:t>
            </a:r>
          </a:p>
        </p:txBody>
      </p:sp>
      <p:cxnSp>
        <p:nvCxnSpPr>
          <p:cNvPr id="114" name="Elbow Connector 113"/>
          <p:cNvCxnSpPr>
            <a:stCxn id="90" idx="2"/>
            <a:endCxn id="112" idx="0"/>
          </p:cNvCxnSpPr>
          <p:nvPr/>
        </p:nvCxnSpPr>
        <p:spPr>
          <a:xfrm rot="5400000">
            <a:off x="5369651" y="2736556"/>
            <a:ext cx="937851" cy="110200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33400" y="2500625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login.optumbank.com</a:t>
            </a:r>
          </a:p>
        </p:txBody>
      </p:sp>
      <p:sp>
        <p:nvSpPr>
          <p:cNvPr id="118" name="Flowchart: Magnetic Disk 117"/>
          <p:cNvSpPr/>
          <p:nvPr/>
        </p:nvSpPr>
        <p:spPr>
          <a:xfrm>
            <a:off x="7897737" y="4255625"/>
            <a:ext cx="861272" cy="10982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878993" y="4586154"/>
            <a:ext cx="880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Primary &amp; Secondary DB (</a:t>
            </a:r>
            <a:r>
              <a:rPr lang="en-US" sz="1100" dirty="0" err="1"/>
              <a:t>mySQL</a:t>
            </a:r>
            <a:r>
              <a:rPr lang="en-US" sz="1100" dirty="0"/>
              <a:t>)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73118" y="3886200"/>
            <a:ext cx="99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716466" y="1855807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cxnSp>
        <p:nvCxnSpPr>
          <p:cNvPr id="123" name="Elbow Connector 122"/>
          <p:cNvCxnSpPr>
            <a:stCxn id="79" idx="3"/>
          </p:cNvCxnSpPr>
          <p:nvPr/>
        </p:nvCxnSpPr>
        <p:spPr>
          <a:xfrm flipV="1">
            <a:off x="5010349" y="2004565"/>
            <a:ext cx="575440" cy="41550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7" idx="2"/>
            <a:endCxn id="62" idx="0"/>
          </p:cNvCxnSpPr>
          <p:nvPr/>
        </p:nvCxnSpPr>
        <p:spPr>
          <a:xfrm rot="5400000">
            <a:off x="628516" y="3417698"/>
            <a:ext cx="623575" cy="8629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flipV="1">
            <a:off x="1976560" y="1994307"/>
            <a:ext cx="769424" cy="14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263618" y="1989757"/>
            <a:ext cx="141734" cy="45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13696" y="3816036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(Core) – located in ELR &amp; CTC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719575" y="2104630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engageui.optumbank.com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770298" y="2908539"/>
            <a:ext cx="2862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api-engagecore.optum.com</a:t>
            </a:r>
          </a:p>
        </p:txBody>
      </p:sp>
      <p:sp>
        <p:nvSpPr>
          <p:cNvPr id="131" name="Rectangle 130"/>
          <p:cNvSpPr/>
          <p:nvPr/>
        </p:nvSpPr>
        <p:spPr>
          <a:xfrm flipH="1">
            <a:off x="7653699" y="3814436"/>
            <a:ext cx="135332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685596" y="3824061"/>
            <a:ext cx="124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NGIS (DMZ)  </a:t>
            </a:r>
          </a:p>
          <a:p>
            <a:r>
              <a:rPr lang="en-US" sz="1200" dirty="0"/>
              <a:t>located in ELR</a:t>
            </a:r>
          </a:p>
        </p:txBody>
      </p:sp>
      <p:sp>
        <p:nvSpPr>
          <p:cNvPr id="133" name="Rectangle 132"/>
          <p:cNvSpPr/>
          <p:nvPr/>
        </p:nvSpPr>
        <p:spPr>
          <a:xfrm flipH="1">
            <a:off x="7652099" y="1281461"/>
            <a:ext cx="135332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11111111 (ELR))</a:t>
            </a:r>
          </a:p>
          <a:p>
            <a:pPr algn="ctr"/>
            <a:r>
              <a:rPr lang="en-US" dirty="0"/>
              <a:t>1111</a:t>
            </a:r>
          </a:p>
        </p:txBody>
      </p:sp>
      <p:sp>
        <p:nvSpPr>
          <p:cNvPr id="134" name="Flowchart: Magnetic Disk 133"/>
          <p:cNvSpPr/>
          <p:nvPr/>
        </p:nvSpPr>
        <p:spPr>
          <a:xfrm>
            <a:off x="7924800" y="1676400"/>
            <a:ext cx="840676" cy="71922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66734" y="1935448"/>
            <a:ext cx="83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Redis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922986" y="4267200"/>
            <a:ext cx="80141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Drupal</a:t>
            </a:r>
          </a:p>
        </p:txBody>
      </p:sp>
      <p:sp>
        <p:nvSpPr>
          <p:cNvPr id="137" name="Flowchart: Magnetic Disk 136"/>
          <p:cNvSpPr/>
          <p:nvPr/>
        </p:nvSpPr>
        <p:spPr>
          <a:xfrm>
            <a:off x="5121166" y="4267200"/>
            <a:ext cx="484263" cy="33437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Elbow Connector 141"/>
          <p:cNvCxnSpPr>
            <a:stCxn id="107" idx="0"/>
            <a:endCxn id="97" idx="1"/>
          </p:cNvCxnSpPr>
          <p:nvPr/>
        </p:nvCxnSpPr>
        <p:spPr>
          <a:xfrm rot="5400000" flipH="1" flipV="1">
            <a:off x="696025" y="2244362"/>
            <a:ext cx="837456" cy="340273"/>
          </a:xfrm>
          <a:prstGeom prst="bentConnector2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9" idx="3"/>
            <a:endCxn id="103" idx="1"/>
          </p:cNvCxnSpPr>
          <p:nvPr/>
        </p:nvCxnSpPr>
        <p:spPr>
          <a:xfrm flipV="1">
            <a:off x="5033994" y="5229255"/>
            <a:ext cx="528606" cy="23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12" idx="2"/>
            <a:endCxn id="109" idx="0"/>
          </p:cNvCxnSpPr>
          <p:nvPr/>
        </p:nvCxnSpPr>
        <p:spPr>
          <a:xfrm rot="5400000">
            <a:off x="3702839" y="3032727"/>
            <a:ext cx="1547982" cy="2613293"/>
          </a:xfrm>
          <a:prstGeom prst="bentConnector3">
            <a:avLst>
              <a:gd name="adj1" fmla="val 809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6186" y="4267200"/>
            <a:ext cx="801414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Extract</a:t>
            </a:r>
          </a:p>
        </p:txBody>
      </p:sp>
      <p:cxnSp>
        <p:nvCxnSpPr>
          <p:cNvPr id="16" name="Straight Arrow Connector 15"/>
          <p:cNvCxnSpPr>
            <a:stCxn id="136" idx="1"/>
            <a:endCxn id="143" idx="3"/>
          </p:cNvCxnSpPr>
          <p:nvPr/>
        </p:nvCxnSpPr>
        <p:spPr>
          <a:xfrm flipH="1">
            <a:off x="3657600" y="4436477"/>
            <a:ext cx="26538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6" idx="3"/>
            <a:endCxn id="137" idx="2"/>
          </p:cNvCxnSpPr>
          <p:nvPr/>
        </p:nvCxnSpPr>
        <p:spPr>
          <a:xfrm flipV="1">
            <a:off x="4724400" y="4434385"/>
            <a:ext cx="396766" cy="20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089739" y="4339373"/>
            <a:ext cx="549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mysql</a:t>
            </a:r>
            <a:endParaRPr lang="en-US" sz="1200" dirty="0"/>
          </a:p>
        </p:txBody>
      </p:sp>
      <p:sp>
        <p:nvSpPr>
          <p:cNvPr id="144" name="Flowchart: Magnetic Disk 143"/>
          <p:cNvSpPr/>
          <p:nvPr/>
        </p:nvSpPr>
        <p:spPr>
          <a:xfrm>
            <a:off x="3048000" y="2362200"/>
            <a:ext cx="840676" cy="4711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202885" y="2514600"/>
            <a:ext cx="530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OOSS</a:t>
            </a:r>
          </a:p>
        </p:txBody>
      </p:sp>
      <p:cxnSp>
        <p:nvCxnSpPr>
          <p:cNvPr id="42" name="Elbow Connector 41"/>
          <p:cNvCxnSpPr>
            <a:stCxn id="143" idx="0"/>
            <a:endCxn id="144" idx="3"/>
          </p:cNvCxnSpPr>
          <p:nvPr/>
        </p:nvCxnSpPr>
        <p:spPr>
          <a:xfrm rot="5400000" flipH="1" flipV="1">
            <a:off x="2645703" y="3444566"/>
            <a:ext cx="1433825" cy="211445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04" idx="3"/>
            <a:endCxn id="79" idx="1"/>
          </p:cNvCxnSpPr>
          <p:nvPr/>
        </p:nvCxnSpPr>
        <p:spPr>
          <a:xfrm>
            <a:off x="3893468" y="1989757"/>
            <a:ext cx="344371" cy="56358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44" idx="4"/>
            <a:endCxn id="79" idx="2"/>
          </p:cNvCxnSpPr>
          <p:nvPr/>
        </p:nvCxnSpPr>
        <p:spPr>
          <a:xfrm flipV="1">
            <a:off x="3888676" y="2298170"/>
            <a:ext cx="735418" cy="29961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62" idx="3"/>
          </p:cNvCxnSpPr>
          <p:nvPr/>
        </p:nvCxnSpPr>
        <p:spPr>
          <a:xfrm flipV="1">
            <a:off x="1719575" y="2017936"/>
            <a:ext cx="641697" cy="204954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90" idx="3"/>
            <a:endCxn id="134" idx="2"/>
          </p:cNvCxnSpPr>
          <p:nvPr/>
        </p:nvCxnSpPr>
        <p:spPr>
          <a:xfrm>
            <a:off x="6224752" y="1999566"/>
            <a:ext cx="1700048" cy="3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52400" y="3810000"/>
            <a:ext cx="1567175" cy="667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57200" y="381000"/>
            <a:ext cx="475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 Content Publication and Retrieval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237839" y="1794060"/>
            <a:ext cx="772510" cy="504110"/>
            <a:chOff x="609600" y="1219200"/>
            <a:chExt cx="1066800" cy="685800"/>
          </a:xfrm>
        </p:grpSpPr>
        <p:sp>
          <p:nvSpPr>
            <p:cNvPr id="79" name="Rectangle 78"/>
            <p:cNvSpPr/>
            <p:nvPr/>
          </p:nvSpPr>
          <p:spPr>
            <a:xfrm>
              <a:off x="609600" y="1219200"/>
              <a:ext cx="1066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5800" y="1371599"/>
              <a:ext cx="914399" cy="35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NGINX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562600" y="1676400"/>
            <a:ext cx="662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EngageUI</a:t>
            </a:r>
            <a:r>
              <a:rPr lang="en-US" sz="1200" dirty="0"/>
              <a:t> (Puma)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629754" y="1272146"/>
            <a:ext cx="4871545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304967" y="1257296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(DMZ) – located in ELR &amp; CTC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84890" y="1795715"/>
            <a:ext cx="6621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SPS Gateway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4367901" y="6307885"/>
            <a:ext cx="666093" cy="315479"/>
            <a:chOff x="609600" y="1219200"/>
            <a:chExt cx="1066800" cy="685800"/>
          </a:xfrm>
        </p:grpSpPr>
        <p:sp>
          <p:nvSpPr>
            <p:cNvPr id="99" name="Rectangle 98"/>
            <p:cNvSpPr/>
            <p:nvPr/>
          </p:nvSpPr>
          <p:spPr>
            <a:xfrm>
              <a:off x="609600" y="1219200"/>
              <a:ext cx="1066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85800" y="1371599"/>
              <a:ext cx="914399" cy="355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NGINX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562600" y="6242364"/>
            <a:ext cx="80141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EngageCore</a:t>
            </a:r>
            <a:r>
              <a:rPr lang="en-US" sz="1000" dirty="0"/>
              <a:t> (</a:t>
            </a:r>
            <a:r>
              <a:rPr lang="en-US" sz="1000" dirty="0" err="1"/>
              <a:t>TomCat</a:t>
            </a:r>
            <a:r>
              <a:rPr lang="en-US" sz="1000" dirty="0"/>
              <a:t>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375834" y="1851257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LTMs</a:t>
            </a:r>
          </a:p>
        </p:txBody>
      </p:sp>
      <p:cxnSp>
        <p:nvCxnSpPr>
          <p:cNvPr id="106" name="Straight Arrow Connector 105"/>
          <p:cNvCxnSpPr>
            <a:stCxn id="108" idx="3"/>
            <a:endCxn id="99" idx="1"/>
          </p:cNvCxnSpPr>
          <p:nvPr/>
        </p:nvCxnSpPr>
        <p:spPr>
          <a:xfrm>
            <a:off x="4114800" y="6465028"/>
            <a:ext cx="253101" cy="59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5800" y="2833226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597166" y="6326528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LTMs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911366" y="6326528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cxnSp>
        <p:nvCxnSpPr>
          <p:cNvPr id="110" name="Straight Arrow Connector 109"/>
          <p:cNvCxnSpPr>
            <a:stCxn id="109" idx="3"/>
            <a:endCxn id="108" idx="1"/>
          </p:cNvCxnSpPr>
          <p:nvPr/>
        </p:nvCxnSpPr>
        <p:spPr>
          <a:xfrm>
            <a:off x="3429000" y="6465028"/>
            <a:ext cx="168166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590800" y="5029200"/>
            <a:ext cx="403071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590800" y="4572000"/>
            <a:ext cx="182467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048000" y="4507468"/>
            <a:ext cx="104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7</a:t>
            </a:r>
          </a:p>
        </p:txBody>
      </p:sp>
      <p:cxnSp>
        <p:nvCxnSpPr>
          <p:cNvPr id="114" name="Elbow Connector 113"/>
          <p:cNvCxnSpPr>
            <a:stCxn id="90" idx="2"/>
            <a:endCxn id="112" idx="0"/>
          </p:cNvCxnSpPr>
          <p:nvPr/>
        </p:nvCxnSpPr>
        <p:spPr>
          <a:xfrm rot="5400000">
            <a:off x="3573774" y="2252097"/>
            <a:ext cx="2249269" cy="23905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52400" y="2500625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login.optumbank.com</a:t>
            </a:r>
          </a:p>
        </p:txBody>
      </p:sp>
      <p:sp>
        <p:nvSpPr>
          <p:cNvPr id="118" name="Flowchart: Magnetic Disk 117"/>
          <p:cNvSpPr/>
          <p:nvPr/>
        </p:nvSpPr>
        <p:spPr>
          <a:xfrm>
            <a:off x="7897737" y="3581400"/>
            <a:ext cx="861272" cy="10982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878993" y="3911929"/>
            <a:ext cx="880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Primary &amp; Secondary DB (</a:t>
            </a:r>
            <a:r>
              <a:rPr lang="en-US" sz="1100" dirty="0" err="1"/>
              <a:t>mySQL</a:t>
            </a:r>
            <a:r>
              <a:rPr lang="en-US" sz="1100" dirty="0"/>
              <a:t>)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73118" y="3962400"/>
            <a:ext cx="99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716466" y="1855807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GTM</a:t>
            </a:r>
          </a:p>
        </p:txBody>
      </p:sp>
      <p:cxnSp>
        <p:nvCxnSpPr>
          <p:cNvPr id="123" name="Elbow Connector 122"/>
          <p:cNvCxnSpPr>
            <a:stCxn id="79" idx="3"/>
          </p:cNvCxnSpPr>
          <p:nvPr/>
        </p:nvCxnSpPr>
        <p:spPr>
          <a:xfrm flipV="1">
            <a:off x="5010349" y="2004565"/>
            <a:ext cx="575440" cy="41550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7" idx="2"/>
            <a:endCxn id="62" idx="0"/>
          </p:cNvCxnSpPr>
          <p:nvPr/>
        </p:nvCxnSpPr>
        <p:spPr>
          <a:xfrm rot="5400000">
            <a:off x="590416" y="3455798"/>
            <a:ext cx="699775" cy="8629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flipV="1">
            <a:off x="1976560" y="1994307"/>
            <a:ext cx="769424" cy="146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263618" y="1989757"/>
            <a:ext cx="141734" cy="45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413696" y="5029200"/>
            <a:ext cx="381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OSE3 (Core) – located in ELR &amp; CTC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719575" y="2104630"/>
            <a:ext cx="1905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engageui.optumbank.com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590800" y="4218801"/>
            <a:ext cx="2862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api-engagecore.optum.com</a:t>
            </a:r>
          </a:p>
        </p:txBody>
      </p:sp>
      <p:sp>
        <p:nvSpPr>
          <p:cNvPr id="131" name="Rectangle 130"/>
          <p:cNvSpPr/>
          <p:nvPr/>
        </p:nvSpPr>
        <p:spPr>
          <a:xfrm flipH="1">
            <a:off x="4624093" y="3276600"/>
            <a:ext cx="4382932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876800" y="3276600"/>
            <a:ext cx="174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NGIS (DMZ App)</a:t>
            </a:r>
          </a:p>
        </p:txBody>
      </p:sp>
      <p:sp>
        <p:nvSpPr>
          <p:cNvPr id="133" name="Rectangle 132"/>
          <p:cNvSpPr/>
          <p:nvPr/>
        </p:nvSpPr>
        <p:spPr>
          <a:xfrm flipH="1">
            <a:off x="7652099" y="1281461"/>
            <a:ext cx="1353327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11111111 (ELR))</a:t>
            </a:r>
          </a:p>
          <a:p>
            <a:pPr algn="ctr"/>
            <a:r>
              <a:rPr lang="en-US" dirty="0"/>
              <a:t>1111</a:t>
            </a:r>
          </a:p>
        </p:txBody>
      </p:sp>
      <p:sp>
        <p:nvSpPr>
          <p:cNvPr id="134" name="Flowchart: Magnetic Disk 133"/>
          <p:cNvSpPr/>
          <p:nvPr/>
        </p:nvSpPr>
        <p:spPr>
          <a:xfrm>
            <a:off x="7924800" y="1676400"/>
            <a:ext cx="840676" cy="71922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66734" y="1935448"/>
            <a:ext cx="835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Redis</a:t>
            </a:r>
            <a:endParaRPr lang="en-US" sz="1400" dirty="0"/>
          </a:p>
        </p:txBody>
      </p:sp>
      <p:cxnSp>
        <p:nvCxnSpPr>
          <p:cNvPr id="142" name="Elbow Connector 141"/>
          <p:cNvCxnSpPr>
            <a:stCxn id="107" idx="0"/>
            <a:endCxn id="97" idx="1"/>
          </p:cNvCxnSpPr>
          <p:nvPr/>
        </p:nvCxnSpPr>
        <p:spPr>
          <a:xfrm rot="5400000" flipH="1" flipV="1">
            <a:off x="696025" y="2244362"/>
            <a:ext cx="837456" cy="340273"/>
          </a:xfrm>
          <a:prstGeom prst="bentConnector2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9" idx="3"/>
            <a:endCxn id="103" idx="1"/>
          </p:cNvCxnSpPr>
          <p:nvPr/>
        </p:nvCxnSpPr>
        <p:spPr>
          <a:xfrm flipV="1">
            <a:off x="5033994" y="6442419"/>
            <a:ext cx="528606" cy="232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12" idx="2"/>
            <a:endCxn id="109" idx="0"/>
          </p:cNvCxnSpPr>
          <p:nvPr/>
        </p:nvCxnSpPr>
        <p:spPr>
          <a:xfrm rot="5400000">
            <a:off x="2611798" y="5435186"/>
            <a:ext cx="1449728" cy="332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04" idx="3"/>
            <a:endCxn id="79" idx="1"/>
          </p:cNvCxnSpPr>
          <p:nvPr/>
        </p:nvCxnSpPr>
        <p:spPr>
          <a:xfrm>
            <a:off x="3893468" y="1989757"/>
            <a:ext cx="344371" cy="56358"/>
          </a:xfrm>
          <a:prstGeom prst="bentConnector3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90" idx="3"/>
            <a:endCxn id="134" idx="2"/>
          </p:cNvCxnSpPr>
          <p:nvPr/>
        </p:nvCxnSpPr>
        <p:spPr>
          <a:xfrm>
            <a:off x="6224752" y="1999566"/>
            <a:ext cx="1700048" cy="3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00600" y="3990201"/>
            <a:ext cx="51763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LTM</a:t>
            </a:r>
          </a:p>
        </p:txBody>
      </p:sp>
      <p:cxnSp>
        <p:nvCxnSpPr>
          <p:cNvPr id="12" name="Straight Arrow Connector 11"/>
          <p:cNvCxnSpPr>
            <a:stCxn id="63" idx="3"/>
          </p:cNvCxnSpPr>
          <p:nvPr/>
        </p:nvCxnSpPr>
        <p:spPr>
          <a:xfrm flipV="1">
            <a:off x="5318234" y="4122052"/>
            <a:ext cx="2606566" cy="66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532270" y="3952775"/>
            <a:ext cx="1245587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Apache/PHP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19637" y="3952775"/>
            <a:ext cx="776563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Drupal</a:t>
            </a:r>
          </a:p>
        </p:txBody>
      </p:sp>
      <p:cxnSp>
        <p:nvCxnSpPr>
          <p:cNvPr id="3" name="Elbow Connector 2"/>
          <p:cNvCxnSpPr>
            <a:stCxn id="66" idx="0"/>
            <a:endCxn id="61" idx="2"/>
          </p:cNvCxnSpPr>
          <p:nvPr/>
        </p:nvCxnSpPr>
        <p:spPr>
          <a:xfrm rot="16200000" flipV="1">
            <a:off x="6857228" y="4742021"/>
            <a:ext cx="1804671" cy="9032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/>
          <p:cNvSpPr/>
          <p:nvPr/>
        </p:nvSpPr>
        <p:spPr>
          <a:xfrm>
            <a:off x="2339128" y="3338899"/>
            <a:ext cx="861272" cy="69970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54166" y="3578423"/>
            <a:ext cx="105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OOSS</a:t>
            </a:r>
          </a:p>
        </p:txBody>
      </p:sp>
      <p:cxnSp>
        <p:nvCxnSpPr>
          <p:cNvPr id="5" name="Elbow Connector 4"/>
          <p:cNvCxnSpPr>
            <a:stCxn id="79" idx="2"/>
            <a:endCxn id="54" idx="1"/>
          </p:cNvCxnSpPr>
          <p:nvPr/>
        </p:nvCxnSpPr>
        <p:spPr>
          <a:xfrm rot="5400000">
            <a:off x="3176565" y="1891369"/>
            <a:ext cx="1040729" cy="185433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81200" y="2542401"/>
            <a:ext cx="2695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account.optumbank.com/</a:t>
            </a:r>
            <a:r>
              <a:rPr lang="en-US" sz="1200" dirty="0" err="1"/>
              <a:t>whitelabel-css</a:t>
            </a:r>
            <a:endParaRPr lang="en-US" sz="1200" dirty="0"/>
          </a:p>
        </p:txBody>
      </p:sp>
      <p:cxnSp>
        <p:nvCxnSpPr>
          <p:cNvPr id="13" name="Elbow Connector 12"/>
          <p:cNvCxnSpPr>
            <a:endCxn id="63" idx="0"/>
          </p:cNvCxnSpPr>
          <p:nvPr/>
        </p:nvCxnSpPr>
        <p:spPr>
          <a:xfrm rot="16200000" flipH="1">
            <a:off x="4122093" y="3052876"/>
            <a:ext cx="1692031" cy="182617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848767" y="2923401"/>
            <a:ext cx="2757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account.optumbank.com/public/content </a:t>
            </a:r>
          </a:p>
        </p:txBody>
      </p:sp>
      <p:cxnSp>
        <p:nvCxnSpPr>
          <p:cNvPr id="15" name="Straight Arrow Connector 14"/>
          <p:cNvCxnSpPr>
            <a:stCxn id="62" idx="3"/>
          </p:cNvCxnSpPr>
          <p:nvPr/>
        </p:nvCxnSpPr>
        <p:spPr>
          <a:xfrm flipV="1">
            <a:off x="1719575" y="2104630"/>
            <a:ext cx="1091942" cy="20390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219200" y="2847201"/>
            <a:ext cx="1194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/public/content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000" y="6096000"/>
            <a:ext cx="118241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EngageCore</a:t>
            </a:r>
            <a:r>
              <a:rPr lang="en-US" sz="1000" dirty="0"/>
              <a:t> (batch with TWS on batch machine)</a:t>
            </a:r>
          </a:p>
        </p:txBody>
      </p:sp>
    </p:spTree>
    <p:extLst>
      <p:ext uri="{BB962C8B-B14F-4D97-AF65-F5344CB8AC3E}">
        <p14:creationId xmlns:p14="http://schemas.microsoft.com/office/powerpoint/2010/main" val="33320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597</Words>
  <Application>Microsoft Macintosh PowerPoint</Application>
  <PresentationFormat>On-screen Show (4:3)</PresentationFormat>
  <Paragraphs>176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W7admin</dc:creator>
  <cp:lastModifiedBy>Microsoft Office User</cp:lastModifiedBy>
  <cp:revision>31</cp:revision>
  <dcterms:created xsi:type="dcterms:W3CDTF">2019-01-04T19:33:39Z</dcterms:created>
  <dcterms:modified xsi:type="dcterms:W3CDTF">2019-05-23T19:35:03Z</dcterms:modified>
</cp:coreProperties>
</file>