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6"/>
  </p:sldMasterIdLst>
  <p:notesMasterIdLst>
    <p:notesMasterId r:id="rId14"/>
  </p:notesMasterIdLst>
  <p:sldIdLst>
    <p:sldId id="362" r:id="rId7"/>
    <p:sldId id="364" r:id="rId8"/>
    <p:sldId id="332" r:id="rId9"/>
    <p:sldId id="353" r:id="rId10"/>
    <p:sldId id="356" r:id="rId11"/>
    <p:sldId id="354" r:id="rId12"/>
    <p:sldId id="363" r:id="rId13"/>
  </p:sldIdLst>
  <p:sldSz cx="9144000" cy="5143500" type="screen16x9"/>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orient="horz" pos="218">
          <p15:clr>
            <a:srgbClr val="A4A3A4"/>
          </p15:clr>
        </p15:guide>
        <p15:guide id="3" orient="horz" pos="677">
          <p15:clr>
            <a:srgbClr val="A4A3A4"/>
          </p15:clr>
        </p15:guide>
        <p15:guide id="4" orient="horz" pos="3127">
          <p15:clr>
            <a:srgbClr val="A4A3A4"/>
          </p15:clr>
        </p15:guide>
        <p15:guide id="5" orient="horz" pos="2904">
          <p15:clr>
            <a:srgbClr val="A4A3A4"/>
          </p15:clr>
        </p15:guide>
        <p15:guide id="6" orient="horz" pos="409">
          <p15:clr>
            <a:srgbClr val="A4A3A4"/>
          </p15:clr>
        </p15:guide>
        <p15:guide id="7" orient="horz" pos="132">
          <p15:clr>
            <a:srgbClr val="A4A3A4"/>
          </p15:clr>
        </p15:guide>
        <p15:guide id="8" orient="horz" pos="804">
          <p15:clr>
            <a:srgbClr val="A4A3A4"/>
          </p15:clr>
        </p15:guide>
        <p15:guide id="9" pos="2880">
          <p15:clr>
            <a:srgbClr val="A4A3A4"/>
          </p15:clr>
        </p15:guide>
        <p15:guide id="10" pos="179">
          <p15:clr>
            <a:srgbClr val="A4A3A4"/>
          </p15:clr>
        </p15:guide>
        <p15:guide id="11" pos="5580">
          <p15:clr>
            <a:srgbClr val="A4A3A4"/>
          </p15:clr>
        </p15:guide>
        <p15:guide id="12" pos="556">
          <p15:clr>
            <a:srgbClr val="A4A3A4"/>
          </p15:clr>
        </p15:guide>
        <p15:guide id="13" pos="2736">
          <p15:clr>
            <a:srgbClr val="A4A3A4"/>
          </p15:clr>
        </p15:guide>
        <p15:guide id="14" pos="3024">
          <p15:clr>
            <a:srgbClr val="A4A3A4"/>
          </p15:clr>
        </p15:guide>
        <p15:guide id="15" pos="2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770"/>
    <a:srgbClr val="0054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55" autoAdjust="0"/>
    <p:restoredTop sz="95739" autoAdjust="0"/>
  </p:normalViewPr>
  <p:slideViewPr>
    <p:cSldViewPr showGuides="1">
      <p:cViewPr varScale="1">
        <p:scale>
          <a:sx n="167" d="100"/>
          <a:sy n="167" d="100"/>
        </p:scale>
        <p:origin x="824" y="176"/>
      </p:cViewPr>
      <p:guideLst>
        <p:guide orient="horz" pos="1620"/>
        <p:guide orient="horz" pos="218"/>
        <p:guide orient="horz" pos="677"/>
        <p:guide orient="horz" pos="3127"/>
        <p:guide orient="horz" pos="2904"/>
        <p:guide orient="horz" pos="409"/>
        <p:guide orient="horz" pos="132"/>
        <p:guide orient="horz" pos="804"/>
        <p:guide pos="2880"/>
        <p:guide pos="179"/>
        <p:guide pos="5580"/>
        <p:guide pos="556"/>
        <p:guide pos="2736"/>
        <p:guide pos="3024"/>
        <p:guide pos="288"/>
      </p:guideLst>
    </p:cSldViewPr>
  </p:slideViewPr>
  <p:notesTextViewPr>
    <p:cViewPr>
      <p:scale>
        <a:sx n="1" d="1"/>
        <a:sy n="1" d="1"/>
      </p:scale>
      <p:origin x="0" y="0"/>
    </p:cViewPr>
  </p:notesTextViewPr>
  <p:sorterViewPr>
    <p:cViewPr>
      <p:scale>
        <a:sx n="100" d="100"/>
        <a:sy n="100" d="100"/>
      </p:scale>
      <p:origin x="0" y="711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5" Type="http://schemas.openxmlformats.org/officeDocument/2006/relationships/customXml" Target="../customXml/item5.xml"/><Relationship Id="rId15" Type="http://schemas.openxmlformats.org/officeDocument/2006/relationships/presProps" Target="presProps.xml"/><Relationship Id="rId10" Type="http://schemas.openxmlformats.org/officeDocument/2006/relationships/slide" Target="slides/slide4.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atin typeface="Arial" panose="020B0604020202020204" pitchFamily="34" charset="0"/>
              </a:defRPr>
            </a:lvl1pPr>
          </a:lstStyle>
          <a:p>
            <a:fld id="{EA0B0923-116C-49FA-B24A-9794571768C4}" type="datetimeFigureOut">
              <a:rPr lang="en-US" smtClean="0"/>
              <a:pPr/>
              <a:t>2/27/19</a:t>
            </a:fld>
            <a:endParaRPr lang="en-US" dirty="0"/>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atin typeface="Arial" panose="020B0604020202020204" pitchFamily="34" charset="0"/>
              </a:defRPr>
            </a:lvl1pPr>
          </a:lstStyle>
          <a:p>
            <a:fld id="{D4F01560-87C0-4F5C-A8D4-49B8CF15AF9C}" type="slidenum">
              <a:rPr lang="en-US" smtClean="0"/>
              <a:pPr/>
              <a:t>‹#›</a:t>
            </a:fld>
            <a:endParaRPr lang="en-US" dirty="0"/>
          </a:p>
        </p:txBody>
      </p:sp>
    </p:spTree>
    <p:extLst>
      <p:ext uri="{BB962C8B-B14F-4D97-AF65-F5344CB8AC3E}">
        <p14:creationId xmlns:p14="http://schemas.microsoft.com/office/powerpoint/2010/main" val="2325179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F01560-87C0-4F5C-A8D4-49B8CF15AF9C}" type="slidenum">
              <a:rPr lang="en-US" smtClean="0"/>
              <a:pPr/>
              <a:t>1</a:t>
            </a:fld>
            <a:endParaRPr lang="en-US" dirty="0"/>
          </a:p>
        </p:txBody>
      </p:sp>
    </p:spTree>
    <p:extLst>
      <p:ext uri="{BB962C8B-B14F-4D97-AF65-F5344CB8AC3E}">
        <p14:creationId xmlns:p14="http://schemas.microsoft.com/office/powerpoint/2010/main" val="3271153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D4F01560-87C0-4F5C-A8D4-49B8CF15AF9C}" type="slidenum">
              <a:rPr lang="en-US" smtClean="0"/>
              <a:pPr/>
              <a:t>2</a:t>
            </a:fld>
            <a:endParaRPr lang="en-US" dirty="0"/>
          </a:p>
        </p:txBody>
      </p:sp>
    </p:spTree>
    <p:extLst>
      <p:ext uri="{BB962C8B-B14F-4D97-AF65-F5344CB8AC3E}">
        <p14:creationId xmlns:p14="http://schemas.microsoft.com/office/powerpoint/2010/main" val="3400742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indent="-174708">
              <a:buFontTx/>
              <a:buChar char="-"/>
            </a:pPr>
            <a:r>
              <a:rPr lang="en-US" dirty="0"/>
              <a:t>This is an overview of the travel process today in Optum</a:t>
            </a:r>
            <a:r>
              <a:rPr lang="en-US" baseline="0" dirty="0"/>
              <a:t> Technology.</a:t>
            </a:r>
          </a:p>
          <a:p>
            <a:pPr marL="174708" indent="-174708">
              <a:buFontTx/>
              <a:buChar char="-"/>
            </a:pPr>
            <a:r>
              <a:rPr lang="en-US" baseline="0" dirty="0"/>
              <a:t>In today’s process, we require the traveler to get ELT approval via email, follow division/team specific steps (varies by division), and then log their request in the Optum Travel Portal.</a:t>
            </a:r>
          </a:p>
          <a:p>
            <a:pPr marL="174708" indent="-174708">
              <a:buFontTx/>
              <a:buChar char="-"/>
            </a:pPr>
            <a:r>
              <a:rPr lang="en-US" baseline="0" dirty="0"/>
              <a:t>Outside of Optum Technology, the process starts with the Optum Travel Portal (teal section) therefore we focused our initial efforts that the beginning parts of this process.</a:t>
            </a:r>
            <a:endParaRPr lang="en-US" dirty="0"/>
          </a:p>
        </p:txBody>
      </p:sp>
      <p:sp>
        <p:nvSpPr>
          <p:cNvPr id="4" name="Slide Number Placeholder 3"/>
          <p:cNvSpPr>
            <a:spLocks noGrp="1"/>
          </p:cNvSpPr>
          <p:nvPr>
            <p:ph type="sldNum" sz="quarter" idx="10"/>
          </p:nvPr>
        </p:nvSpPr>
        <p:spPr/>
        <p:txBody>
          <a:bodyPr/>
          <a:lstStyle/>
          <a:p>
            <a:fld id="{D4F01560-87C0-4F5C-A8D4-49B8CF15AF9C}" type="slidenum">
              <a:rPr lang="en-US" smtClean="0"/>
              <a:pPr/>
              <a:t>3</a:t>
            </a:fld>
            <a:endParaRPr lang="en-US" dirty="0"/>
          </a:p>
        </p:txBody>
      </p:sp>
    </p:spTree>
    <p:extLst>
      <p:ext uri="{BB962C8B-B14F-4D97-AF65-F5344CB8AC3E}">
        <p14:creationId xmlns:p14="http://schemas.microsoft.com/office/powerpoint/2010/main" val="34007427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indent="-174708">
              <a:buFontTx/>
              <a:buChar char="-"/>
            </a:pPr>
            <a:r>
              <a:rPr lang="en-US" dirty="0"/>
              <a:t>The proposed changes</a:t>
            </a:r>
            <a:r>
              <a:rPr lang="en-US" baseline="0" dirty="0"/>
              <a:t> make the Optum Travel Portal the source of truth for travel requests and approvals which removes the email approval and division/team specific steps.</a:t>
            </a:r>
          </a:p>
          <a:p>
            <a:pPr marL="174708" indent="-174708">
              <a:buFontTx/>
              <a:buChar char="-"/>
            </a:pPr>
            <a:r>
              <a:rPr lang="en-US" baseline="0" dirty="0"/>
              <a:t>We also lowered the approval required from ELT to SG 32+ which removed the need for an additional review step to ensure the ELT approval emails was included.</a:t>
            </a:r>
          </a:p>
          <a:p>
            <a:pPr marL="174708" indent="-174708">
              <a:buFontTx/>
              <a:buChar char="-"/>
            </a:pPr>
            <a:r>
              <a:rPr lang="en-US" baseline="0" dirty="0"/>
              <a:t>Earlier in Q4 2018, we removed the finance review of the request which validated the request against the budget.</a:t>
            </a:r>
          </a:p>
          <a:p>
            <a:pPr marL="174708" indent="-174708">
              <a:buFontTx/>
              <a:buChar char="-"/>
            </a:pPr>
            <a:r>
              <a:rPr lang="en-US" baseline="0" dirty="0"/>
              <a:t>All travel requests and approvals will now happen within the Optum Travel Portal (as of 1/7/19).</a:t>
            </a:r>
          </a:p>
          <a:p>
            <a:pPr marL="174708" indent="-174708" defTabSz="931774">
              <a:buFontTx/>
              <a:buChar char="-"/>
              <a:defRPr/>
            </a:pPr>
            <a:r>
              <a:rPr lang="en-US" baseline="0" dirty="0"/>
              <a:t>No changes within the Concur applications are proposed at this time.</a:t>
            </a:r>
            <a:endParaRPr lang="en-US" dirty="0"/>
          </a:p>
          <a:p>
            <a:pPr marL="174708" indent="-174708">
              <a:buFontTx/>
              <a:buChar char="-"/>
            </a:pPr>
            <a:r>
              <a:rPr lang="en-US" baseline="0" dirty="0"/>
              <a:t>An OT Travel Budget dashboard (Q1 2019) will be provided to better empower our leaders to own and manage to their travel budgets.</a:t>
            </a:r>
          </a:p>
        </p:txBody>
      </p:sp>
      <p:sp>
        <p:nvSpPr>
          <p:cNvPr id="4" name="Slide Number Placeholder 3"/>
          <p:cNvSpPr>
            <a:spLocks noGrp="1"/>
          </p:cNvSpPr>
          <p:nvPr>
            <p:ph type="sldNum" sz="quarter" idx="10"/>
          </p:nvPr>
        </p:nvSpPr>
        <p:spPr/>
        <p:txBody>
          <a:bodyPr/>
          <a:lstStyle/>
          <a:p>
            <a:fld id="{D4F01560-87C0-4F5C-A8D4-49B8CF15AF9C}" type="slidenum">
              <a:rPr lang="en-US" smtClean="0"/>
              <a:pPr/>
              <a:t>4</a:t>
            </a:fld>
            <a:endParaRPr lang="en-US" dirty="0"/>
          </a:p>
        </p:txBody>
      </p:sp>
    </p:spTree>
    <p:extLst>
      <p:ext uri="{BB962C8B-B14F-4D97-AF65-F5344CB8AC3E}">
        <p14:creationId xmlns:p14="http://schemas.microsoft.com/office/powerpoint/2010/main" val="2881808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indent="-174708">
              <a:buFontTx/>
              <a:buChar char="-"/>
            </a:pPr>
            <a:r>
              <a:rPr lang="en-US" dirty="0"/>
              <a:t>These proposed changes</a:t>
            </a:r>
            <a:r>
              <a:rPr lang="en-US" baseline="0" dirty="0"/>
              <a:t> </a:t>
            </a:r>
            <a:r>
              <a:rPr lang="en-US" dirty="0"/>
              <a:t>save up to 9 minutes per trip on the email approval process alone (orange).</a:t>
            </a:r>
          </a:p>
          <a:p>
            <a:pPr marL="174708" indent="-174708">
              <a:buFontTx/>
              <a:buChar char="-"/>
            </a:pPr>
            <a:r>
              <a:rPr lang="en-US" dirty="0"/>
              <a:t>Additional</a:t>
            </a:r>
            <a:r>
              <a:rPr lang="en-US" baseline="0" dirty="0"/>
              <a:t> savings are achieved by removing the division and team specific processes though the savings will vary (green).</a:t>
            </a:r>
          </a:p>
          <a:p>
            <a:pPr marL="174708" indent="-174708">
              <a:buFontTx/>
              <a:buChar char="-"/>
            </a:pPr>
            <a:r>
              <a:rPr lang="en-US" baseline="0" dirty="0"/>
              <a:t>These changes also allow for offshore QA resources to be reallocated to more value add work for OT (teal).</a:t>
            </a:r>
          </a:p>
          <a:p>
            <a:pPr marL="174708" indent="-174708">
              <a:buFontTx/>
              <a:buChar char="-"/>
            </a:pPr>
            <a:r>
              <a:rPr lang="en-US" baseline="0" dirty="0"/>
              <a:t>The savings listed assume that the process was completed correctly the first time through; additional savings are felt as we reduce process rework and prevent errors.</a:t>
            </a:r>
          </a:p>
          <a:p>
            <a:pPr marL="174708" indent="-174708">
              <a:buFontTx/>
              <a:buChar char="-"/>
            </a:pPr>
            <a:r>
              <a:rPr lang="en-US" baseline="0" dirty="0"/>
              <a:t>And by adding the OT Travel Budget Dashboard, we are putting more of the accountability to maintain our budgets to our leaders.</a:t>
            </a:r>
            <a:endParaRPr lang="en-US" dirty="0"/>
          </a:p>
        </p:txBody>
      </p:sp>
      <p:sp>
        <p:nvSpPr>
          <p:cNvPr id="4" name="Slide Number Placeholder 3"/>
          <p:cNvSpPr>
            <a:spLocks noGrp="1"/>
          </p:cNvSpPr>
          <p:nvPr>
            <p:ph type="sldNum" sz="quarter" idx="10"/>
          </p:nvPr>
        </p:nvSpPr>
        <p:spPr/>
        <p:txBody>
          <a:bodyPr/>
          <a:lstStyle/>
          <a:p>
            <a:fld id="{D4F01560-87C0-4F5C-A8D4-49B8CF15AF9C}" type="slidenum">
              <a:rPr lang="en-US" smtClean="0"/>
              <a:pPr/>
              <a:t>5</a:t>
            </a:fld>
            <a:endParaRPr lang="en-US" dirty="0"/>
          </a:p>
        </p:txBody>
      </p:sp>
    </p:spTree>
    <p:extLst>
      <p:ext uri="{BB962C8B-B14F-4D97-AF65-F5344CB8AC3E}">
        <p14:creationId xmlns:p14="http://schemas.microsoft.com/office/powerpoint/2010/main" val="7259984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indent="-174708">
              <a:buFontTx/>
              <a:buChar char="-"/>
            </a:pPr>
            <a:r>
              <a:rPr lang="en-US" dirty="0"/>
              <a:t>After</a:t>
            </a:r>
            <a:r>
              <a:rPr lang="en-US" baseline="0" dirty="0"/>
              <a:t> these changes are made, here is what the new OT Travel Process will look like.</a:t>
            </a:r>
          </a:p>
          <a:p>
            <a:pPr marL="174708" indent="-174708">
              <a:buFontTx/>
              <a:buChar char="-"/>
            </a:pPr>
            <a:r>
              <a:rPr lang="en-US" baseline="0" dirty="0"/>
              <a:t>As we stated earlier, it will start with the Travel Portal for all requests and approvals. </a:t>
            </a:r>
          </a:p>
          <a:p>
            <a:pPr marL="174708" marR="0" indent="-174708" algn="l" defTabSz="914400" rtl="0" eaLnBrk="1" fontAlgn="auto" latinLnBrk="0" hangingPunct="1">
              <a:lnSpc>
                <a:spcPct val="100000"/>
              </a:lnSpc>
              <a:spcBef>
                <a:spcPts val="0"/>
              </a:spcBef>
              <a:spcAft>
                <a:spcPts val="0"/>
              </a:spcAft>
              <a:buClrTx/>
              <a:buSzTx/>
              <a:buFontTx/>
              <a:buChar char="-"/>
              <a:tabLst/>
              <a:defRPr/>
            </a:pPr>
            <a:r>
              <a:rPr lang="en-US" baseline="0" dirty="0"/>
              <a:t>Any other 32+ leader can be selected by the employee in the portal as a delegate for their leader.</a:t>
            </a:r>
          </a:p>
          <a:p>
            <a:pPr marL="174708" marR="0" indent="-174708" algn="l" defTabSz="914400" rtl="0" eaLnBrk="1" fontAlgn="auto" latinLnBrk="0" hangingPunct="1">
              <a:lnSpc>
                <a:spcPct val="100000"/>
              </a:lnSpc>
              <a:spcBef>
                <a:spcPts val="0"/>
              </a:spcBef>
              <a:spcAft>
                <a:spcPts val="0"/>
              </a:spcAft>
              <a:buClrTx/>
              <a:buSzTx/>
              <a:buFontTx/>
              <a:buChar char="-"/>
              <a:tabLst/>
              <a:defRPr/>
            </a:pPr>
            <a:r>
              <a:rPr lang="en-US" baseline="0" dirty="0"/>
              <a:t>The removal of the Division and Team specific processes will not be monitored at the OT level; it is the responsibility of each Division leader to remove those processes.</a:t>
            </a:r>
          </a:p>
          <a:p>
            <a:pPr marL="174708" indent="-174708">
              <a:buFontTx/>
              <a:buChar char="-"/>
            </a:pPr>
            <a:r>
              <a:rPr lang="en-US" baseline="0" dirty="0"/>
              <a:t>Once approved in the Travel Portal, the user will continue on in Concur as they do today.</a:t>
            </a:r>
          </a:p>
          <a:p>
            <a:pPr marL="174708" indent="-174708">
              <a:buFontTx/>
              <a:buChar char="-"/>
            </a:pPr>
            <a:r>
              <a:rPr lang="en-US" baseline="0" dirty="0"/>
              <a:t>We will continue to review this process to look to identify other process simplification opportunities as well in the future.</a:t>
            </a:r>
          </a:p>
          <a:p>
            <a:pPr marL="174708" indent="-174708">
              <a:buFontTx/>
              <a:buChar char="-"/>
            </a:pPr>
            <a:r>
              <a:rPr lang="en-US" baseline="0" dirty="0"/>
              <a:t>With these process changes, it becomes the accountability of the 32+ leader to manage to their budgets. </a:t>
            </a:r>
          </a:p>
          <a:p>
            <a:pPr marL="174708" indent="-174708">
              <a:buFontTx/>
              <a:buChar char="-"/>
            </a:pPr>
            <a:endParaRPr lang="en-US" baseline="0" dirty="0"/>
          </a:p>
          <a:p>
            <a:pPr marL="174708" indent="-174708">
              <a:buFontTx/>
              <a:buChar char="-"/>
            </a:pPr>
            <a:endParaRPr lang="en-US" baseline="0" dirty="0"/>
          </a:p>
          <a:p>
            <a:pPr marL="0" indent="0">
              <a:buFontTx/>
              <a:buNone/>
            </a:pPr>
            <a:r>
              <a:rPr lang="en-US" baseline="0" dirty="0"/>
              <a:t>Notes:</a:t>
            </a:r>
          </a:p>
          <a:p>
            <a:pPr marL="171450" indent="-171450">
              <a:buFontTx/>
              <a:buChar char="-"/>
            </a:pPr>
            <a:r>
              <a:rPr lang="en-US" baseline="0" dirty="0"/>
              <a:t>SG 32s will still need to submit their travel requests for approval.</a:t>
            </a:r>
          </a:p>
          <a:p>
            <a:pPr marL="171450" indent="-171450">
              <a:buFontTx/>
              <a:buChar char="-"/>
            </a:pPr>
            <a:r>
              <a:rPr lang="en-US" baseline="0" dirty="0"/>
              <a:t>Approval Delegation for the SG32+ is permitted and must be requested by the SG32+ to Kellie Bradshaw.</a:t>
            </a:r>
          </a:p>
          <a:p>
            <a:pPr marL="171450" indent="-171450">
              <a:buFontTx/>
              <a:buChar char="-"/>
            </a:pPr>
            <a:r>
              <a:rPr lang="en-US" baseline="0" dirty="0"/>
              <a:t>The Travel Portal is not currently available via tablet or mobile.  It is available on a MAC.</a:t>
            </a:r>
          </a:p>
          <a:p>
            <a:pPr marL="171450" indent="-171450">
              <a:buFontTx/>
              <a:buChar char="-"/>
            </a:pPr>
            <a:r>
              <a:rPr lang="en-US" baseline="0" dirty="0"/>
              <a:t>No approval history is available to view electronically in the travel portal.</a:t>
            </a:r>
          </a:p>
          <a:p>
            <a:pPr marL="171450" indent="-171450">
              <a:buFontTx/>
              <a:buChar char="-"/>
            </a:pPr>
            <a:r>
              <a:rPr lang="en-US" baseline="0" dirty="0"/>
              <a:t>If there are multiple approvers, only the first approver will see the request in the travel portal; subsequent approvers will not see the initial request.</a:t>
            </a:r>
            <a:endParaRPr lang="en-US" dirty="0"/>
          </a:p>
        </p:txBody>
      </p:sp>
      <p:sp>
        <p:nvSpPr>
          <p:cNvPr id="4" name="Slide Number Placeholder 3"/>
          <p:cNvSpPr>
            <a:spLocks noGrp="1"/>
          </p:cNvSpPr>
          <p:nvPr>
            <p:ph type="sldNum" sz="quarter" idx="10"/>
          </p:nvPr>
        </p:nvSpPr>
        <p:spPr/>
        <p:txBody>
          <a:bodyPr/>
          <a:lstStyle/>
          <a:p>
            <a:fld id="{D4F01560-87C0-4F5C-A8D4-49B8CF15AF9C}" type="slidenum">
              <a:rPr lang="en-US" smtClean="0"/>
              <a:pPr/>
              <a:t>6</a:t>
            </a:fld>
            <a:endParaRPr lang="en-US" dirty="0"/>
          </a:p>
        </p:txBody>
      </p:sp>
    </p:spTree>
    <p:extLst>
      <p:ext uri="{BB962C8B-B14F-4D97-AF65-F5344CB8AC3E}">
        <p14:creationId xmlns:p14="http://schemas.microsoft.com/office/powerpoint/2010/main" val="3299449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D4F01560-87C0-4F5C-A8D4-49B8CF15AF9C}"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24791984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business">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email">
            <a:extLst>
              <a:ext uri="{28A0092B-C50C-407E-A947-70E740481C1C}">
                <a14:useLocalDpi xmlns:a14="http://schemas.microsoft.com/office/drawing/2010/main"/>
              </a:ext>
            </a:extLst>
          </a:blip>
          <a:srcRect l="87" r="85"/>
          <a:stretch/>
        </p:blipFill>
        <p:spPr>
          <a:xfrm>
            <a:off x="0" y="0"/>
            <a:ext cx="9144000" cy="5148025"/>
          </a:xfrm>
          <a:prstGeom prst="rect">
            <a:avLst/>
          </a:prstGeom>
        </p:spPr>
      </p:pic>
      <p:sp>
        <p:nvSpPr>
          <p:cNvPr id="11" name="Rectangle 10"/>
          <p:cNvSpPr/>
          <p:nvPr userDrawn="1"/>
        </p:nvSpPr>
        <p:spPr bwMode="auto">
          <a:xfrm>
            <a:off x="0" y="-233"/>
            <a:ext cx="8337772" cy="5143734"/>
          </a:xfrm>
          <a:prstGeom prst="rect">
            <a:avLst/>
          </a:prstGeom>
          <a:gradFill flip="none" rotWithShape="1">
            <a:gsLst>
              <a:gs pos="0">
                <a:srgbClr val="FFFFFF"/>
              </a:gs>
              <a:gs pos="71000">
                <a:srgbClr val="FFFFFF">
                  <a:alpha val="75000"/>
                </a:srgbClr>
              </a:gs>
              <a:gs pos="100000">
                <a:srgbClr val="FFFFFF">
                  <a:alpha val="0"/>
                </a:srgbClr>
              </a:gs>
            </a:gsLst>
            <a:lin ang="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3" rIns="0" bIns="45723" numCol="1" rtlCol="0" anchor="ctr" anchorCtr="0" compatLnSpc="1">
            <a:prstTxWarp prst="textNoShape">
              <a:avLst/>
            </a:prstTxWarp>
          </a:bodyPr>
          <a:lstStyle/>
          <a:p>
            <a:pPr algn="ctr" defTabSz="914196"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0" name="Text Placeholder 4"/>
          <p:cNvSpPr>
            <a:spLocks noGrp="1"/>
          </p:cNvSpPr>
          <p:nvPr>
            <p:ph type="body" sz="quarter" idx="12" hasCustomPrompt="1"/>
          </p:nvPr>
        </p:nvSpPr>
        <p:spPr>
          <a:xfrm>
            <a:off x="845888" y="2907954"/>
            <a:ext cx="4664752" cy="1345996"/>
          </a:xfrm>
          <a:prstGeom prst="rect">
            <a:avLst/>
          </a:prstGeom>
          <a:noFill/>
        </p:spPr>
        <p:txBody>
          <a:bodyPr lIns="0" tIns="107577" rIns="0" bIns="107577">
            <a:noAutofit/>
          </a:bodyPr>
          <a:lstStyle>
            <a:lvl1pPr marL="0" indent="0">
              <a:spcBef>
                <a:spcPts val="0"/>
              </a:spcBef>
              <a:buNone/>
              <a:defRPr sz="2800" spc="0" baseline="0">
                <a:solidFill>
                  <a:schemeClr val="tx1"/>
                </a:solidFill>
                <a:latin typeface="+mj-lt"/>
              </a:defRPr>
            </a:lvl1pPr>
          </a:lstStyle>
          <a:p>
            <a:pPr lvl="0"/>
            <a:r>
              <a:rPr lang="en-US" dirty="0"/>
              <a:t>Event city or speaker name</a:t>
            </a:r>
          </a:p>
          <a:p>
            <a:pPr lvl="0"/>
            <a:r>
              <a:rPr lang="en-US" dirty="0"/>
              <a:t>Date</a:t>
            </a:r>
          </a:p>
        </p:txBody>
      </p:sp>
      <p:sp>
        <p:nvSpPr>
          <p:cNvPr id="7" name="Title Placeholder 1"/>
          <p:cNvSpPr>
            <a:spLocks noGrp="1"/>
          </p:cNvSpPr>
          <p:nvPr>
            <p:ph type="title"/>
          </p:nvPr>
        </p:nvSpPr>
        <p:spPr>
          <a:xfrm>
            <a:off x="845888" y="666577"/>
            <a:ext cx="4631922" cy="2187680"/>
          </a:xfrm>
          <a:prstGeom prst="rect">
            <a:avLst/>
          </a:prstGeom>
        </p:spPr>
        <p:txBody>
          <a:bodyPr vert="horz" wrap="square" lIns="0" tIns="0" rIns="0" bIns="0" rtlCol="0" anchor="b" anchorCtr="0">
            <a:noAutofit/>
          </a:bodyPr>
          <a:lstStyle>
            <a:lvl1pPr marL="0" algn="l" defTabSz="685754" rtl="0" eaLnBrk="1" latinLnBrk="0" hangingPunct="1">
              <a:lnSpc>
                <a:spcPct val="90000"/>
              </a:lnSpc>
              <a:spcBef>
                <a:spcPct val="0"/>
              </a:spcBef>
              <a:buNone/>
              <a:defRPr lang="en-US" sz="4800" b="0" kern="1200" cap="none" spc="-74" baseline="0" dirty="0">
                <a:ln w="3175">
                  <a:noFill/>
                </a:ln>
                <a:solidFill>
                  <a:schemeClr val="tx1"/>
                </a:solidFill>
                <a:effectLst/>
                <a:latin typeface="+mj-lt"/>
                <a:ea typeface="+mn-ea"/>
                <a:cs typeface="Arial" panose="020B0604020202020204" pitchFamily="34" charset="0"/>
              </a:defRPr>
            </a:lvl1pPr>
          </a:lstStyle>
          <a:p>
            <a:r>
              <a:rPr lang="en-US"/>
              <a:t>Click to edit Master title style</a:t>
            </a:r>
            <a:endParaRPr lang="en-US" dirty="0"/>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94470" y="4364756"/>
            <a:ext cx="1646287" cy="517404"/>
          </a:xfrm>
          <a:prstGeom prst="rect">
            <a:avLst/>
          </a:prstGeom>
        </p:spPr>
      </p:pic>
    </p:spTree>
    <p:extLst>
      <p:ext uri="{BB962C8B-B14F-4D97-AF65-F5344CB8AC3E}">
        <p14:creationId xmlns:p14="http://schemas.microsoft.com/office/powerpoint/2010/main" val="498698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and content 1">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55614" y="1233487"/>
            <a:ext cx="8402637" cy="3376613"/>
          </a:xfrm>
        </p:spPr>
        <p:txBody>
          <a:bodyPr/>
          <a:lstStyle>
            <a:lvl1pPr>
              <a:defRPr b="1">
                <a:solidFill>
                  <a:schemeClr val="accent4"/>
                </a:solidFill>
              </a:defRPr>
            </a:lvl1pPr>
            <a:lvl2pPr marL="0" indent="0">
              <a:buNone/>
              <a:defRPr>
                <a:solidFill>
                  <a:schemeClr val="tx1"/>
                </a:solidFill>
              </a:defRPr>
            </a:lvl2pPr>
            <a:lvl3pPr marL="168275" marR="0" indent="0" algn="l" defTabSz="685754" rtl="0" eaLnBrk="1" fontAlgn="auto" latinLnBrk="0" hangingPunct="1">
              <a:lnSpc>
                <a:spcPct val="95000"/>
              </a:lnSpc>
              <a:spcBef>
                <a:spcPts val="600"/>
              </a:spcBef>
              <a:spcAft>
                <a:spcPts val="400"/>
              </a:spcAft>
              <a:buClrTx/>
              <a:buSzPct val="90000"/>
              <a:buFont typeface="Arial" pitchFamily="34" charset="0"/>
              <a:buNone/>
              <a:tabLst/>
              <a:defRPr lang="en-US" sz="1800" kern="1200" spc="0" baseline="0" dirty="0" smtClean="0">
                <a:solidFill>
                  <a:schemeClr val="tx1"/>
                </a:solidFill>
                <a:latin typeface="+mj-lt"/>
                <a:ea typeface="+mn-ea"/>
                <a:cs typeface="+mn-cs"/>
              </a:defRPr>
            </a:lvl3pPr>
            <a:lvl4pPr marL="166688" indent="-166688">
              <a:buClr>
                <a:schemeClr val="accent1"/>
              </a:buClr>
              <a:defRPr>
                <a:solidFill>
                  <a:schemeClr val="tx1"/>
                </a:solidFill>
              </a:defRPr>
            </a:lvl4pPr>
            <a:lvl5pPr marL="403225" indent="-171450">
              <a:buFont typeface="Arial" panose="020B0604020202020204" pitchFamily="34" charset="0"/>
              <a:buChar cha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1"/>
          </p:nvPr>
        </p:nvSpPr>
        <p:spPr/>
        <p:txBody>
          <a:bodyPr/>
          <a:lstStyle/>
          <a:p>
            <a:pPr algn="r"/>
            <a:fld id="{F18F5FCC-583C-47C6-9953-2F6AD74D46AE}" type="slidenum">
              <a:rPr lang="en-US" smtClean="0"/>
              <a:pPr algn="r"/>
              <a:t>‹#›</a:t>
            </a:fld>
            <a:endParaRPr lang="en-US" dirty="0"/>
          </a:p>
        </p:txBody>
      </p:sp>
      <p:sp>
        <p:nvSpPr>
          <p:cNvPr id="6" name="Text Placeholder 5"/>
          <p:cNvSpPr>
            <a:spLocks noGrp="1"/>
          </p:cNvSpPr>
          <p:nvPr>
            <p:ph type="body" sz="quarter" idx="12"/>
          </p:nvPr>
        </p:nvSpPr>
        <p:spPr>
          <a:xfrm>
            <a:off x="457202" y="735223"/>
            <a:ext cx="8401081" cy="383381"/>
          </a:xfrm>
        </p:spPr>
        <p:txBody>
          <a:bodyPr/>
          <a:lstStyle>
            <a:lvl1pPr>
              <a:defRPr>
                <a:solidFill>
                  <a:schemeClr val="accent4"/>
                </a:solidFill>
              </a:defRPr>
            </a:lvl1pPr>
          </a:lstStyle>
          <a:p>
            <a:pPr lvl="0"/>
            <a:r>
              <a:rPr lang="en-US"/>
              <a:t>Click to edit Master text styles</a:t>
            </a:r>
          </a:p>
        </p:txBody>
      </p:sp>
      <p:cxnSp>
        <p:nvCxnSpPr>
          <p:cNvPr id="7" name="Straight Connector 6"/>
          <p:cNvCxnSpPr/>
          <p:nvPr userDrawn="1"/>
        </p:nvCxnSpPr>
        <p:spPr>
          <a:xfrm>
            <a:off x="457200" y="1126066"/>
            <a:ext cx="840105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1422010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content 1 - 2 column">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55614" y="1233487"/>
            <a:ext cx="3978871" cy="3376613"/>
          </a:xfrm>
        </p:spPr>
        <p:txBody>
          <a:bodyPr/>
          <a:lstStyle>
            <a:lvl1pPr>
              <a:defRPr b="1">
                <a:solidFill>
                  <a:schemeClr val="accent4"/>
                </a:solidFill>
              </a:defRPr>
            </a:lvl1pPr>
            <a:lvl2pPr marL="0" indent="0">
              <a:buNone/>
              <a:defRPr>
                <a:solidFill>
                  <a:schemeClr val="tx1"/>
                </a:solidFill>
              </a:defRPr>
            </a:lvl2pPr>
            <a:lvl3pPr marL="168275" marR="0" indent="0" algn="l" defTabSz="685754" rtl="0" eaLnBrk="1" fontAlgn="auto" latinLnBrk="0" hangingPunct="1">
              <a:lnSpc>
                <a:spcPct val="95000"/>
              </a:lnSpc>
              <a:spcBef>
                <a:spcPts val="600"/>
              </a:spcBef>
              <a:spcAft>
                <a:spcPts val="400"/>
              </a:spcAft>
              <a:buClrTx/>
              <a:buSzPct val="90000"/>
              <a:buFont typeface="Arial" pitchFamily="34" charset="0"/>
              <a:buNone/>
              <a:tabLst/>
              <a:defRPr lang="en-US" sz="1800" kern="1200" spc="0" baseline="0" dirty="0" smtClean="0">
                <a:solidFill>
                  <a:schemeClr val="tx1"/>
                </a:solidFill>
                <a:latin typeface="+mj-lt"/>
                <a:ea typeface="+mn-ea"/>
                <a:cs typeface="+mn-cs"/>
              </a:defRPr>
            </a:lvl3pPr>
            <a:lvl4pPr marL="166688" indent="-166688">
              <a:buClr>
                <a:schemeClr val="accent1"/>
              </a:buClr>
              <a:defRPr>
                <a:solidFill>
                  <a:schemeClr val="tx1"/>
                </a:solidFill>
              </a:defRPr>
            </a:lvl4pPr>
            <a:lvl5pPr marL="403225" indent="-171450">
              <a:buFont typeface="Arial" panose="020B0604020202020204" pitchFamily="34" charset="0"/>
              <a:buChar cha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1"/>
          </p:nvPr>
        </p:nvSpPr>
        <p:spPr/>
        <p:txBody>
          <a:bodyPr/>
          <a:lstStyle/>
          <a:p>
            <a:pPr algn="r"/>
            <a:fld id="{F18F5FCC-583C-47C6-9953-2F6AD74D46AE}" type="slidenum">
              <a:rPr lang="en-US" smtClean="0"/>
              <a:pPr algn="r"/>
              <a:t>‹#›</a:t>
            </a:fld>
            <a:endParaRPr lang="en-US" dirty="0"/>
          </a:p>
        </p:txBody>
      </p:sp>
      <p:sp>
        <p:nvSpPr>
          <p:cNvPr id="6" name="Text Placeholder 5"/>
          <p:cNvSpPr>
            <a:spLocks noGrp="1"/>
          </p:cNvSpPr>
          <p:nvPr>
            <p:ph type="body" sz="quarter" idx="12"/>
          </p:nvPr>
        </p:nvSpPr>
        <p:spPr>
          <a:xfrm>
            <a:off x="457201" y="735309"/>
            <a:ext cx="8401049" cy="383381"/>
          </a:xfrm>
        </p:spPr>
        <p:txBody>
          <a:bodyPr/>
          <a:lstStyle>
            <a:lvl1pPr>
              <a:defRPr>
                <a:solidFill>
                  <a:schemeClr val="accent4"/>
                </a:solidFill>
              </a:defRPr>
            </a:lvl1pPr>
          </a:lstStyle>
          <a:p>
            <a:pPr lvl="0"/>
            <a:r>
              <a:rPr lang="en-US"/>
              <a:t>Click to edit Master text styles</a:t>
            </a:r>
          </a:p>
        </p:txBody>
      </p:sp>
      <p:sp>
        <p:nvSpPr>
          <p:cNvPr id="7" name="Text Placeholder 3"/>
          <p:cNvSpPr>
            <a:spLocks noGrp="1"/>
          </p:cNvSpPr>
          <p:nvPr>
            <p:ph type="body" sz="quarter" idx="13"/>
          </p:nvPr>
        </p:nvSpPr>
        <p:spPr>
          <a:xfrm>
            <a:off x="4786540" y="1233487"/>
            <a:ext cx="4060825" cy="3376613"/>
          </a:xfrm>
        </p:spPr>
        <p:txBody>
          <a:bodyPr/>
          <a:lstStyle>
            <a:lvl1pPr>
              <a:defRPr b="1">
                <a:solidFill>
                  <a:schemeClr val="accent4"/>
                </a:solidFill>
              </a:defRPr>
            </a:lvl1pPr>
            <a:lvl2pPr marL="0" indent="0">
              <a:buNone/>
              <a:defRPr>
                <a:solidFill>
                  <a:schemeClr val="tx1"/>
                </a:solidFill>
              </a:defRPr>
            </a:lvl2pPr>
            <a:lvl3pPr marL="168275" marR="0" indent="0" algn="l" defTabSz="685754" rtl="0" eaLnBrk="1" fontAlgn="auto" latinLnBrk="0" hangingPunct="1">
              <a:lnSpc>
                <a:spcPct val="95000"/>
              </a:lnSpc>
              <a:spcBef>
                <a:spcPts val="600"/>
              </a:spcBef>
              <a:spcAft>
                <a:spcPts val="400"/>
              </a:spcAft>
              <a:buClrTx/>
              <a:buSzPct val="90000"/>
              <a:buFont typeface="Arial" pitchFamily="34" charset="0"/>
              <a:buNone/>
              <a:tabLst/>
              <a:defRPr lang="en-US" sz="1800" kern="1200" spc="0" baseline="0" dirty="0" smtClean="0">
                <a:solidFill>
                  <a:schemeClr val="tx1"/>
                </a:solidFill>
                <a:latin typeface="+mj-lt"/>
                <a:ea typeface="+mn-ea"/>
                <a:cs typeface="+mn-cs"/>
              </a:defRPr>
            </a:lvl3pPr>
            <a:lvl4pPr marL="166688" indent="-166688">
              <a:buClr>
                <a:schemeClr val="accent1"/>
              </a:buClr>
              <a:defRPr>
                <a:solidFill>
                  <a:schemeClr val="tx1"/>
                </a:solidFill>
              </a:defRPr>
            </a:lvl4pPr>
            <a:lvl5pPr marL="403225" indent="-171450">
              <a:buFont typeface="Arial" panose="020B0604020202020204" pitchFamily="34" charset="0"/>
              <a:buChar cha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p:cNvCxnSpPr/>
          <p:nvPr userDrawn="1"/>
        </p:nvCxnSpPr>
        <p:spPr>
          <a:xfrm>
            <a:off x="457200" y="1126066"/>
            <a:ext cx="840105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83765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and content 2">
    <p:spTree>
      <p:nvGrpSpPr>
        <p:cNvPr id="1" name=""/>
        <p:cNvGrpSpPr/>
        <p:nvPr/>
      </p:nvGrpSpPr>
      <p:grpSpPr>
        <a:xfrm>
          <a:off x="0" y="0"/>
          <a:ext cx="0" cy="0"/>
          <a:chOff x="0" y="0"/>
          <a:chExt cx="0" cy="0"/>
        </a:xfrm>
      </p:grpSpPr>
      <p:sp>
        <p:nvSpPr>
          <p:cNvPr id="3" name="Content Placeholder 2"/>
          <p:cNvSpPr>
            <a:spLocks noGrp="1"/>
          </p:cNvSpPr>
          <p:nvPr>
            <p:ph idx="1"/>
          </p:nvPr>
        </p:nvSpPr>
        <p:spPr>
          <a:xfrm>
            <a:off x="461387" y="1233488"/>
            <a:ext cx="8396863" cy="3361135"/>
          </a:xfrm>
        </p:spPr>
        <p:txBody>
          <a:bodyPr/>
          <a:lstStyle>
            <a:lvl1pPr>
              <a:defRPr b="1">
                <a:solidFill>
                  <a:schemeClr val="accent4"/>
                </a:solidFill>
              </a:defRPr>
            </a:lvl1pPr>
            <a:lvl2pPr marL="176213" indent="-176213">
              <a:spcBef>
                <a:spcPts val="0"/>
              </a:spcBef>
              <a:spcAft>
                <a:spcPts val="600"/>
              </a:spcAft>
              <a:defRPr/>
            </a:lvl2pPr>
            <a:lvl3pPr marL="403225" indent="-165100">
              <a:spcBef>
                <a:spcPts val="0"/>
              </a:spcBef>
              <a:spcAft>
                <a:spcPts val="600"/>
              </a:spcAft>
              <a:defRPr/>
            </a:lvl3pPr>
            <a:lvl4pPr marL="628650" indent="-171450">
              <a:spcBef>
                <a:spcPts val="0"/>
              </a:spcBef>
              <a:spcAft>
                <a:spcPts val="400"/>
              </a:spcAft>
              <a:defRPr/>
            </a:lvl4pPr>
            <a:lvl5pPr marL="914400" indent="-227013">
              <a:spcBef>
                <a:spcPts val="0"/>
              </a:spcBef>
              <a:spcAft>
                <a:spcPts val="4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lgn="r">
              <a:defRPr/>
            </a:lvl1pPr>
          </a:lstStyle>
          <a:p>
            <a:fld id="{F18F5FCC-583C-47C6-9953-2F6AD74D46AE}" type="slidenum">
              <a:rPr lang="en-US" smtClean="0"/>
              <a:pPr/>
              <a:t>‹#›</a:t>
            </a:fld>
            <a:endParaRPr lang="en-US" dirty="0"/>
          </a:p>
        </p:txBody>
      </p:sp>
      <p:sp>
        <p:nvSpPr>
          <p:cNvPr id="5" name="Text Placeholder 4"/>
          <p:cNvSpPr>
            <a:spLocks noGrp="1"/>
          </p:cNvSpPr>
          <p:nvPr>
            <p:ph type="body" sz="quarter" idx="13"/>
          </p:nvPr>
        </p:nvSpPr>
        <p:spPr>
          <a:xfrm>
            <a:off x="457201" y="736864"/>
            <a:ext cx="8401049" cy="302419"/>
          </a:xfrm>
        </p:spPr>
        <p:txBody>
          <a:bodyPr/>
          <a:lstStyle>
            <a:lvl1pPr>
              <a:defRPr>
                <a:solidFill>
                  <a:schemeClr val="accent4"/>
                </a:solidFill>
              </a:defRPr>
            </a:lvl1pPr>
          </a:lstStyle>
          <a:p>
            <a:pPr lvl="0"/>
            <a:r>
              <a:rPr lang="en-US"/>
              <a:t>Click to edit Master text styles</a:t>
            </a:r>
          </a:p>
        </p:txBody>
      </p:sp>
      <p:cxnSp>
        <p:nvCxnSpPr>
          <p:cNvPr id="7" name="Straight Connector 6"/>
          <p:cNvCxnSpPr/>
          <p:nvPr userDrawn="1"/>
        </p:nvCxnSpPr>
        <p:spPr>
          <a:xfrm>
            <a:off x="457200" y="1126066"/>
            <a:ext cx="840105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6539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and content 2 - 2 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460551" y="1233488"/>
            <a:ext cx="3975730" cy="3361135"/>
          </a:xfrm>
        </p:spPr>
        <p:txBody>
          <a:bodyPr/>
          <a:lstStyle>
            <a:lvl1pPr>
              <a:defRPr b="1">
                <a:solidFill>
                  <a:schemeClr val="accent4"/>
                </a:solidFill>
              </a:defRPr>
            </a:lvl1pPr>
            <a:lvl2pPr marL="176213" indent="-176213">
              <a:spcBef>
                <a:spcPts val="0"/>
              </a:spcBef>
              <a:spcAft>
                <a:spcPts val="600"/>
              </a:spcAft>
              <a:defRPr/>
            </a:lvl2pPr>
            <a:lvl3pPr marL="403225" indent="-165100">
              <a:spcBef>
                <a:spcPts val="0"/>
              </a:spcBef>
              <a:spcAft>
                <a:spcPts val="600"/>
              </a:spcAft>
              <a:defRPr/>
            </a:lvl3pPr>
            <a:lvl4pPr marL="628650" indent="-171450">
              <a:spcBef>
                <a:spcPts val="0"/>
              </a:spcBef>
              <a:spcAft>
                <a:spcPts val="400"/>
              </a:spcAft>
              <a:defRPr/>
            </a:lvl4pPr>
            <a:lvl5pPr marL="914400" indent="-227013">
              <a:spcBef>
                <a:spcPts val="0"/>
              </a:spcBef>
              <a:spcAft>
                <a:spcPts val="4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lgn="r">
              <a:defRPr/>
            </a:lvl1pPr>
          </a:lstStyle>
          <a:p>
            <a:fld id="{F18F5FCC-583C-47C6-9953-2F6AD74D46AE}" type="slidenum">
              <a:rPr lang="en-US" smtClean="0"/>
              <a:pPr/>
              <a:t>‹#›</a:t>
            </a:fld>
            <a:endParaRPr lang="en-US" dirty="0"/>
          </a:p>
        </p:txBody>
      </p:sp>
      <p:sp>
        <p:nvSpPr>
          <p:cNvPr id="5" name="Text Placeholder 4"/>
          <p:cNvSpPr>
            <a:spLocks noGrp="1"/>
          </p:cNvSpPr>
          <p:nvPr>
            <p:ph type="body" sz="quarter" idx="13"/>
          </p:nvPr>
        </p:nvSpPr>
        <p:spPr>
          <a:xfrm>
            <a:off x="460551" y="739632"/>
            <a:ext cx="8397700" cy="302419"/>
          </a:xfrm>
        </p:spPr>
        <p:txBody>
          <a:bodyPr/>
          <a:lstStyle>
            <a:lvl1pPr>
              <a:defRPr>
                <a:solidFill>
                  <a:schemeClr val="accent4"/>
                </a:solidFill>
              </a:defRPr>
            </a:lvl1pPr>
          </a:lstStyle>
          <a:p>
            <a:pPr lvl="0"/>
            <a:r>
              <a:rPr lang="en-US"/>
              <a:t>Click to edit Master text styles</a:t>
            </a:r>
          </a:p>
        </p:txBody>
      </p:sp>
      <p:sp>
        <p:nvSpPr>
          <p:cNvPr id="7" name="Content Placeholder 2"/>
          <p:cNvSpPr>
            <a:spLocks noGrp="1"/>
          </p:cNvSpPr>
          <p:nvPr>
            <p:ph idx="14"/>
          </p:nvPr>
        </p:nvSpPr>
        <p:spPr>
          <a:xfrm>
            <a:off x="4788126" y="1233488"/>
            <a:ext cx="4059238" cy="3361135"/>
          </a:xfrm>
        </p:spPr>
        <p:txBody>
          <a:bodyPr/>
          <a:lstStyle>
            <a:lvl1pPr>
              <a:defRPr b="1">
                <a:solidFill>
                  <a:schemeClr val="accent4"/>
                </a:solidFill>
              </a:defRPr>
            </a:lvl1pPr>
            <a:lvl2pPr marL="176213" indent="-176213">
              <a:spcBef>
                <a:spcPts val="0"/>
              </a:spcBef>
              <a:spcAft>
                <a:spcPts val="600"/>
              </a:spcAft>
              <a:defRPr/>
            </a:lvl2pPr>
            <a:lvl3pPr marL="403225" indent="-165100">
              <a:spcBef>
                <a:spcPts val="0"/>
              </a:spcBef>
              <a:spcAft>
                <a:spcPts val="600"/>
              </a:spcAft>
              <a:defRPr/>
            </a:lvl3pPr>
            <a:lvl4pPr marL="628650" indent="-171450">
              <a:spcBef>
                <a:spcPts val="0"/>
              </a:spcBef>
              <a:spcAft>
                <a:spcPts val="400"/>
              </a:spcAft>
              <a:defRPr/>
            </a:lvl4pPr>
            <a:lvl5pPr marL="914400" indent="-227013">
              <a:spcBef>
                <a:spcPts val="0"/>
              </a:spcBef>
              <a:spcAft>
                <a:spcPts val="4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p:cNvCxnSpPr/>
          <p:nvPr userDrawn="1"/>
        </p:nvCxnSpPr>
        <p:spPr>
          <a:xfrm>
            <a:off x="457200" y="1126066"/>
            <a:ext cx="840105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326291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ubtitle and content 3">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lgn="r">
              <a:defRPr/>
            </a:lvl1pPr>
          </a:lstStyle>
          <a:p>
            <a:fld id="{F18F5FCC-583C-47C6-9953-2F6AD74D46AE}" type="slidenum">
              <a:rPr lang="en-US" smtClean="0"/>
              <a:pPr/>
              <a:t>‹#›</a:t>
            </a:fld>
            <a:endParaRPr lang="en-US" dirty="0"/>
          </a:p>
        </p:txBody>
      </p:sp>
      <p:sp>
        <p:nvSpPr>
          <p:cNvPr id="5" name="Text Placeholder 4"/>
          <p:cNvSpPr>
            <a:spLocks noGrp="1"/>
          </p:cNvSpPr>
          <p:nvPr>
            <p:ph type="body" sz="quarter" idx="13"/>
          </p:nvPr>
        </p:nvSpPr>
        <p:spPr>
          <a:xfrm>
            <a:off x="457201" y="739632"/>
            <a:ext cx="8401049" cy="302419"/>
          </a:xfrm>
        </p:spPr>
        <p:txBody>
          <a:bodyPr/>
          <a:lstStyle>
            <a:lvl1pPr>
              <a:defRPr>
                <a:solidFill>
                  <a:schemeClr val="accent4"/>
                </a:solidFill>
              </a:defRPr>
            </a:lvl1pPr>
          </a:lstStyle>
          <a:p>
            <a:pPr lvl="0"/>
            <a:r>
              <a:rPr lang="en-US"/>
              <a:t>Click to edit Master text styles</a:t>
            </a:r>
          </a:p>
        </p:txBody>
      </p:sp>
      <p:sp>
        <p:nvSpPr>
          <p:cNvPr id="7" name="Text Placeholder 6"/>
          <p:cNvSpPr>
            <a:spLocks noGrp="1"/>
          </p:cNvSpPr>
          <p:nvPr>
            <p:ph type="body" sz="quarter" idx="14"/>
          </p:nvPr>
        </p:nvSpPr>
        <p:spPr>
          <a:xfrm>
            <a:off x="457201" y="1233487"/>
            <a:ext cx="8401049" cy="3376613"/>
          </a:xfrm>
        </p:spPr>
        <p:txBody>
          <a:bodyPr/>
          <a:lstStyle>
            <a:lvl1pPr marL="228600" indent="-228600">
              <a:buClr>
                <a:schemeClr val="accent1"/>
              </a:buClr>
              <a:buFont typeface="Arial" panose="020B0604020202020204" pitchFamily="34" charset="0"/>
              <a:buChar char="•"/>
              <a:defRPr>
                <a:solidFill>
                  <a:schemeClr val="tx1"/>
                </a:solidFill>
              </a:defRPr>
            </a:lvl1pPr>
            <a:lvl2pPr marL="457200" indent="-173038">
              <a:buClr>
                <a:schemeClr val="tx1"/>
              </a:buCl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p:cNvCxnSpPr/>
          <p:nvPr userDrawn="1"/>
        </p:nvCxnSpPr>
        <p:spPr>
          <a:xfrm>
            <a:off x="457200" y="1126066"/>
            <a:ext cx="840105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02858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ubtitle and content 3 - 2 column">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lgn="r">
              <a:defRPr/>
            </a:lvl1pPr>
          </a:lstStyle>
          <a:p>
            <a:fld id="{F18F5FCC-583C-47C6-9953-2F6AD74D46AE}" type="slidenum">
              <a:rPr lang="en-US" smtClean="0"/>
              <a:pPr/>
              <a:t>‹#›</a:t>
            </a:fld>
            <a:endParaRPr lang="en-US" dirty="0"/>
          </a:p>
        </p:txBody>
      </p:sp>
      <p:sp>
        <p:nvSpPr>
          <p:cNvPr id="5" name="Text Placeholder 4"/>
          <p:cNvSpPr>
            <a:spLocks noGrp="1"/>
          </p:cNvSpPr>
          <p:nvPr>
            <p:ph type="body" sz="quarter" idx="13"/>
          </p:nvPr>
        </p:nvSpPr>
        <p:spPr>
          <a:xfrm>
            <a:off x="453193" y="736864"/>
            <a:ext cx="8394681" cy="302419"/>
          </a:xfrm>
        </p:spPr>
        <p:txBody>
          <a:bodyPr/>
          <a:lstStyle>
            <a:lvl1pPr>
              <a:defRPr>
                <a:solidFill>
                  <a:schemeClr val="accent4"/>
                </a:solidFill>
              </a:defRPr>
            </a:lvl1pPr>
          </a:lstStyle>
          <a:p>
            <a:pPr lvl="0"/>
            <a:r>
              <a:rPr lang="en-US"/>
              <a:t>Click to edit Master text styles</a:t>
            </a:r>
          </a:p>
        </p:txBody>
      </p:sp>
      <p:sp>
        <p:nvSpPr>
          <p:cNvPr id="7" name="Text Placeholder 6"/>
          <p:cNvSpPr>
            <a:spLocks noGrp="1"/>
          </p:cNvSpPr>
          <p:nvPr>
            <p:ph type="body" sz="quarter" idx="14"/>
          </p:nvPr>
        </p:nvSpPr>
        <p:spPr>
          <a:xfrm>
            <a:off x="453193" y="1233487"/>
            <a:ext cx="3974301" cy="3376613"/>
          </a:xfrm>
        </p:spPr>
        <p:txBody>
          <a:bodyPr/>
          <a:lstStyle>
            <a:lvl1pPr marL="228600" indent="-228600">
              <a:buClr>
                <a:schemeClr val="accent1"/>
              </a:buClr>
              <a:buFont typeface="Arial" panose="020B0604020202020204" pitchFamily="34" charset="0"/>
              <a:buChar char="•"/>
              <a:defRPr>
                <a:solidFill>
                  <a:schemeClr val="tx1"/>
                </a:solidFill>
              </a:defRPr>
            </a:lvl1pPr>
            <a:lvl2pPr marL="457200" indent="-173038">
              <a:buClr>
                <a:schemeClr val="tx1"/>
              </a:buCl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6"/>
          <p:cNvSpPr>
            <a:spLocks noGrp="1"/>
          </p:cNvSpPr>
          <p:nvPr>
            <p:ph type="body" sz="quarter" idx="15"/>
          </p:nvPr>
        </p:nvSpPr>
        <p:spPr>
          <a:xfrm>
            <a:off x="4799014" y="1233487"/>
            <a:ext cx="4059237" cy="3376613"/>
          </a:xfrm>
        </p:spPr>
        <p:txBody>
          <a:bodyPr/>
          <a:lstStyle>
            <a:lvl1pPr marL="228600" indent="-228600">
              <a:buClr>
                <a:schemeClr val="accent1"/>
              </a:buClr>
              <a:buFont typeface="Arial" panose="020B0604020202020204" pitchFamily="34" charset="0"/>
              <a:buChar char="•"/>
              <a:defRPr>
                <a:solidFill>
                  <a:schemeClr val="tx1"/>
                </a:solidFill>
              </a:defRPr>
            </a:lvl1pPr>
            <a:lvl2pPr marL="457200" indent="-173038">
              <a:buClr>
                <a:schemeClr val="tx1"/>
              </a:buCl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userDrawn="1"/>
        </p:nvCxnSpPr>
        <p:spPr>
          <a:xfrm>
            <a:off x="457200" y="1126066"/>
            <a:ext cx="840105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37453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lvl1pPr algn="r">
              <a:defRPr/>
            </a:lvl1pPr>
          </a:lstStyle>
          <a:p>
            <a:fld id="{F18F5FCC-583C-47C6-9953-2F6AD74D46AE}" type="slidenum">
              <a:rPr lang="en-US" smtClean="0"/>
              <a:pPr/>
              <a:t>‹#›</a:t>
            </a:fld>
            <a:endParaRPr lang="en-US"/>
          </a:p>
        </p:txBody>
      </p:sp>
      <p:sp>
        <p:nvSpPr>
          <p:cNvPr id="3" name="Title 2"/>
          <p:cNvSpPr>
            <a:spLocks noGrp="1"/>
          </p:cNvSpPr>
          <p:nvPr>
            <p:ph type="title"/>
          </p:nvPr>
        </p:nvSpPr>
        <p:spPr/>
        <p:txBody>
          <a:bodyPr/>
          <a:lstStyle/>
          <a:p>
            <a:r>
              <a:rPr lang="en-US"/>
              <a:t>Click to edit Master title style</a:t>
            </a:r>
            <a:endParaRPr lang="en-US" dirty="0"/>
          </a:p>
        </p:txBody>
      </p:sp>
      <p:cxnSp>
        <p:nvCxnSpPr>
          <p:cNvPr id="4" name="Straight Connector 3"/>
          <p:cNvCxnSpPr/>
          <p:nvPr userDrawn="1"/>
        </p:nvCxnSpPr>
        <p:spPr>
          <a:xfrm>
            <a:off x="457200" y="872066"/>
            <a:ext cx="840105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50712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ubtitle only">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lgn="r">
              <a:defRPr/>
            </a:lvl1pPr>
          </a:lstStyle>
          <a:p>
            <a:fld id="{F18F5FCC-583C-47C6-9953-2F6AD74D46AE}" type="slidenum">
              <a:rPr lang="en-US" smtClean="0"/>
              <a:pPr/>
              <a:t>‹#›</a:t>
            </a:fld>
            <a:endParaRPr lang="en-US" dirty="0"/>
          </a:p>
        </p:txBody>
      </p:sp>
      <p:sp>
        <p:nvSpPr>
          <p:cNvPr id="5" name="Text Placeholder 4"/>
          <p:cNvSpPr>
            <a:spLocks noGrp="1"/>
          </p:cNvSpPr>
          <p:nvPr>
            <p:ph type="body" sz="quarter" idx="13"/>
          </p:nvPr>
        </p:nvSpPr>
        <p:spPr>
          <a:xfrm>
            <a:off x="453542" y="739632"/>
            <a:ext cx="8404709" cy="302419"/>
          </a:xfrm>
        </p:spPr>
        <p:txBody>
          <a:bodyPr/>
          <a:lstStyle>
            <a:lvl1pPr>
              <a:defRPr>
                <a:solidFill>
                  <a:schemeClr val="accent4"/>
                </a:solidFill>
              </a:defRPr>
            </a:lvl1pPr>
          </a:lstStyle>
          <a:p>
            <a:pPr lvl="0"/>
            <a:r>
              <a:rPr lang="en-US"/>
              <a:t>Click to edit Master text styles</a:t>
            </a:r>
          </a:p>
        </p:txBody>
      </p:sp>
      <p:cxnSp>
        <p:nvCxnSpPr>
          <p:cNvPr id="7" name="Straight Connector 6"/>
          <p:cNvCxnSpPr/>
          <p:nvPr userDrawn="1"/>
        </p:nvCxnSpPr>
        <p:spPr>
          <a:xfrm>
            <a:off x="457200" y="1126066"/>
            <a:ext cx="840105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058101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lgn="r">
              <a:defRPr/>
            </a:lvl1pPr>
          </a:lstStyle>
          <a:p>
            <a:fld id="{F18F5FCC-583C-47C6-9953-2F6AD74D46AE}" type="slidenum">
              <a:rPr lang="en-US" smtClean="0"/>
              <a:pPr/>
              <a:t>‹#›</a:t>
            </a:fld>
            <a:endParaRPr lang="en-US"/>
          </a:p>
        </p:txBody>
      </p:sp>
    </p:spTree>
    <p:extLst>
      <p:ext uri="{BB962C8B-B14F-4D97-AF65-F5344CB8AC3E}">
        <p14:creationId xmlns:p14="http://schemas.microsoft.com/office/powerpoint/2010/main" val="30368783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only, no logo">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lvl1pPr algn="r">
              <a:defRPr/>
            </a:lvl1pPr>
          </a:lstStyle>
          <a:p>
            <a:fld id="{F18F5FCC-583C-47C6-9953-2F6AD74D46AE}" type="slidenum">
              <a:rPr lang="en-US" smtClean="0"/>
              <a:pPr/>
              <a:t>‹#›</a:t>
            </a:fld>
            <a:endParaRPr lang="en-US"/>
          </a:p>
        </p:txBody>
      </p:sp>
      <p:sp>
        <p:nvSpPr>
          <p:cNvPr id="3" name="Title 2"/>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163095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lifestyle">
    <p:spTree>
      <p:nvGrpSpPr>
        <p:cNvPr id="1" name=""/>
        <p:cNvGrpSpPr/>
        <p:nvPr/>
      </p:nvGrpSpPr>
      <p:grpSpPr>
        <a:xfrm>
          <a:off x="0" y="0"/>
          <a:ext cx="0" cy="0"/>
          <a:chOff x="0" y="0"/>
          <a:chExt cx="0" cy="0"/>
        </a:xfrm>
      </p:grpSpPr>
      <p:pic>
        <p:nvPicPr>
          <p:cNvPr id="20" name="Picture 19"/>
          <p:cNvPicPr>
            <a:picLocks noChangeAspect="1"/>
          </p:cNvPicPr>
          <p:nvPr userDrawn="1"/>
        </p:nvPicPr>
        <p:blipFill rotWithShape="1">
          <a:blip r:embed="rId2" cstate="email">
            <a:extLst>
              <a:ext uri="{28A0092B-C50C-407E-A947-70E740481C1C}">
                <a14:useLocalDpi xmlns:a14="http://schemas.microsoft.com/office/drawing/2010/main"/>
              </a:ext>
            </a:extLst>
          </a:blip>
          <a:srcRect l="-31" r="-15"/>
          <a:stretch/>
        </p:blipFill>
        <p:spPr>
          <a:xfrm>
            <a:off x="0" y="0"/>
            <a:ext cx="9163964" cy="5148072"/>
          </a:xfrm>
          <a:prstGeom prst="rect">
            <a:avLst/>
          </a:prstGeom>
        </p:spPr>
      </p:pic>
      <p:sp>
        <p:nvSpPr>
          <p:cNvPr id="11" name="Rectangle 10"/>
          <p:cNvSpPr/>
          <p:nvPr userDrawn="1"/>
        </p:nvSpPr>
        <p:spPr bwMode="auto">
          <a:xfrm>
            <a:off x="0" y="-233"/>
            <a:ext cx="8337772" cy="5143734"/>
          </a:xfrm>
          <a:prstGeom prst="rect">
            <a:avLst/>
          </a:prstGeom>
          <a:gradFill flip="none" rotWithShape="1">
            <a:gsLst>
              <a:gs pos="0">
                <a:srgbClr val="FFFFFF"/>
              </a:gs>
              <a:gs pos="71000">
                <a:srgbClr val="FFFFFF">
                  <a:alpha val="75000"/>
                </a:srgbClr>
              </a:gs>
              <a:gs pos="100000">
                <a:srgbClr val="FFFFFF">
                  <a:alpha val="0"/>
                </a:srgbClr>
              </a:gs>
            </a:gsLst>
            <a:lin ang="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3" rIns="0" bIns="45723" numCol="1" rtlCol="0" anchor="ctr" anchorCtr="0" compatLnSpc="1">
            <a:prstTxWarp prst="textNoShape">
              <a:avLst/>
            </a:prstTxWarp>
          </a:bodyPr>
          <a:lstStyle/>
          <a:p>
            <a:pPr algn="ctr" defTabSz="914196"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 name="Text Placeholder 4"/>
          <p:cNvSpPr>
            <a:spLocks noGrp="1"/>
          </p:cNvSpPr>
          <p:nvPr>
            <p:ph type="body" sz="quarter" idx="12" hasCustomPrompt="1"/>
          </p:nvPr>
        </p:nvSpPr>
        <p:spPr>
          <a:xfrm>
            <a:off x="845888" y="2907954"/>
            <a:ext cx="4664752" cy="1345996"/>
          </a:xfrm>
          <a:prstGeom prst="rect">
            <a:avLst/>
          </a:prstGeom>
          <a:noFill/>
        </p:spPr>
        <p:txBody>
          <a:bodyPr lIns="0" tIns="107577" rIns="0" bIns="107577">
            <a:noAutofit/>
          </a:bodyPr>
          <a:lstStyle>
            <a:lvl1pPr marL="0" indent="0">
              <a:spcBef>
                <a:spcPts val="0"/>
              </a:spcBef>
              <a:buNone/>
              <a:defRPr sz="2800" spc="0" baseline="0">
                <a:solidFill>
                  <a:schemeClr val="tx1"/>
                </a:solidFill>
                <a:latin typeface="+mj-lt"/>
              </a:defRPr>
            </a:lvl1pPr>
          </a:lstStyle>
          <a:p>
            <a:pPr lvl="0"/>
            <a:r>
              <a:rPr lang="en-US" dirty="0"/>
              <a:t>Event city or speaker name</a:t>
            </a:r>
          </a:p>
          <a:p>
            <a:pPr lvl="0"/>
            <a:r>
              <a:rPr lang="en-US" dirty="0"/>
              <a:t>Date</a:t>
            </a:r>
          </a:p>
        </p:txBody>
      </p:sp>
      <p:sp>
        <p:nvSpPr>
          <p:cNvPr id="8" name="Title Placeholder 1"/>
          <p:cNvSpPr>
            <a:spLocks noGrp="1"/>
          </p:cNvSpPr>
          <p:nvPr>
            <p:ph type="title"/>
          </p:nvPr>
        </p:nvSpPr>
        <p:spPr>
          <a:xfrm>
            <a:off x="845888" y="666577"/>
            <a:ext cx="4631922" cy="2187680"/>
          </a:xfrm>
          <a:prstGeom prst="rect">
            <a:avLst/>
          </a:prstGeom>
        </p:spPr>
        <p:txBody>
          <a:bodyPr vert="horz" wrap="square" lIns="0" tIns="0" rIns="0" bIns="0" rtlCol="0" anchor="b" anchorCtr="0">
            <a:noAutofit/>
          </a:bodyPr>
          <a:lstStyle>
            <a:lvl1pPr marL="0" algn="l" defTabSz="685754" rtl="0" eaLnBrk="1" latinLnBrk="0" hangingPunct="1">
              <a:lnSpc>
                <a:spcPct val="90000"/>
              </a:lnSpc>
              <a:spcBef>
                <a:spcPct val="0"/>
              </a:spcBef>
              <a:buNone/>
              <a:defRPr lang="en-US" sz="4800" b="0" kern="1200" cap="none" spc="-74" baseline="0" dirty="0">
                <a:ln w="3175">
                  <a:noFill/>
                </a:ln>
                <a:solidFill>
                  <a:schemeClr val="tx1"/>
                </a:solidFill>
                <a:effectLst/>
                <a:latin typeface="+mj-lt"/>
                <a:ea typeface="+mn-ea"/>
                <a:cs typeface="Arial" panose="020B0604020202020204" pitchFamily="34" charset="0"/>
              </a:defRPr>
            </a:lvl1pPr>
          </a:lstStyle>
          <a:p>
            <a:r>
              <a:rPr lang="en-US"/>
              <a:t>Click to edit Master title style</a:t>
            </a:r>
            <a:endParaRPr lang="en-US" dirty="0"/>
          </a:p>
        </p:txBody>
      </p:sp>
      <p:pic>
        <p:nvPicPr>
          <p:cNvPr id="22" name="Picture 2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94470" y="4364756"/>
            <a:ext cx="1646287" cy="517404"/>
          </a:xfrm>
          <a:prstGeom prst="rect">
            <a:avLst/>
          </a:prstGeom>
        </p:spPr>
      </p:pic>
    </p:spTree>
    <p:extLst>
      <p:ext uri="{BB962C8B-B14F-4D97-AF65-F5344CB8AC3E}">
        <p14:creationId xmlns:p14="http://schemas.microsoft.com/office/powerpoint/2010/main" val="718903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or section divider - accent 1B">
    <p:spTree>
      <p:nvGrpSpPr>
        <p:cNvPr id="1" name=""/>
        <p:cNvGrpSpPr/>
        <p:nvPr/>
      </p:nvGrpSpPr>
      <p:grpSpPr>
        <a:xfrm>
          <a:off x="0" y="0"/>
          <a:ext cx="0" cy="0"/>
          <a:chOff x="0" y="0"/>
          <a:chExt cx="0" cy="0"/>
        </a:xfrm>
      </p:grpSpPr>
      <p:sp>
        <p:nvSpPr>
          <p:cNvPr id="13" name="Rectangle 12"/>
          <p:cNvSpPr/>
          <p:nvPr userDrawn="1"/>
        </p:nvSpPr>
        <p:spPr bwMode="auto">
          <a:xfrm>
            <a:off x="4495800" y="4809613"/>
            <a:ext cx="4267200" cy="21958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1" name="Rectangle 10"/>
          <p:cNvSpPr/>
          <p:nvPr userDrawn="1"/>
        </p:nvSpPr>
        <p:spPr bwMode="auto">
          <a:xfrm>
            <a:off x="5648269" y="-1"/>
            <a:ext cx="3495732" cy="514350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96" tIns="143436" rIns="179296" bIns="143436" numCol="1" spcCol="0" rtlCol="0" fromWordArt="0" anchor="t" anchorCtr="0" forceAA="0" compatLnSpc="1">
            <a:prstTxWarp prst="textNoShape">
              <a:avLst/>
            </a:prstTxWarp>
            <a:noAutofit/>
          </a:bodyPr>
          <a:lstStyle/>
          <a:p>
            <a:pPr algn="ctr" defTabSz="914196"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5" name="Text Placeholder 4"/>
          <p:cNvSpPr>
            <a:spLocks noGrp="1"/>
          </p:cNvSpPr>
          <p:nvPr>
            <p:ph type="body" sz="quarter" idx="12" hasCustomPrompt="1"/>
          </p:nvPr>
        </p:nvSpPr>
        <p:spPr>
          <a:xfrm>
            <a:off x="893388" y="2907954"/>
            <a:ext cx="4364412" cy="1345996"/>
          </a:xfrm>
          <a:prstGeom prst="rect">
            <a:avLst/>
          </a:prstGeom>
          <a:noFill/>
        </p:spPr>
        <p:txBody>
          <a:bodyPr lIns="0" tIns="107577" rIns="0" bIns="107577">
            <a:noAutofit/>
          </a:bodyPr>
          <a:lstStyle>
            <a:lvl1pPr marL="0" indent="0">
              <a:spcBef>
                <a:spcPts val="0"/>
              </a:spcBef>
              <a:buNone/>
              <a:defRPr sz="2800" spc="0" baseline="0">
                <a:solidFill>
                  <a:schemeClr val="accent3"/>
                </a:solidFill>
                <a:latin typeface="+mj-lt"/>
              </a:defRPr>
            </a:lvl1pPr>
          </a:lstStyle>
          <a:p>
            <a:pPr lvl="0"/>
            <a:r>
              <a:rPr lang="en-US" dirty="0"/>
              <a:t>Speaker Name</a:t>
            </a:r>
          </a:p>
        </p:txBody>
      </p:sp>
      <p:sp>
        <p:nvSpPr>
          <p:cNvPr id="9" name="Title 1"/>
          <p:cNvSpPr>
            <a:spLocks noGrp="1"/>
          </p:cNvSpPr>
          <p:nvPr>
            <p:ph type="title" hasCustomPrompt="1"/>
          </p:nvPr>
        </p:nvSpPr>
        <p:spPr>
          <a:xfrm>
            <a:off x="893388" y="890716"/>
            <a:ext cx="4364412" cy="2017242"/>
          </a:xfrm>
          <a:noFill/>
        </p:spPr>
        <p:txBody>
          <a:bodyPr lIns="0" tIns="89648" rIns="0" bIns="89648" anchor="b" anchorCtr="0"/>
          <a:lstStyle>
            <a:lvl1pPr>
              <a:lnSpc>
                <a:spcPct val="90000"/>
              </a:lnSpc>
              <a:defRPr sz="4800" spc="0" baseline="0">
                <a:gradFill>
                  <a:gsLst>
                    <a:gs pos="72566">
                      <a:schemeClr val="tx2"/>
                    </a:gs>
                    <a:gs pos="35000">
                      <a:schemeClr val="tx2"/>
                    </a:gs>
                  </a:gsLst>
                  <a:lin ang="5400000" scaled="0"/>
                </a:gradFill>
              </a:defRPr>
            </a:lvl1pPr>
          </a:lstStyle>
          <a:p>
            <a:r>
              <a:rPr lang="en-US" dirty="0"/>
              <a:t>Presentation title</a:t>
            </a:r>
          </a:p>
        </p:txBody>
      </p:sp>
      <p:sp>
        <p:nvSpPr>
          <p:cNvPr id="2" name="Slide Number Placeholder 1"/>
          <p:cNvSpPr>
            <a:spLocks noGrp="1"/>
          </p:cNvSpPr>
          <p:nvPr>
            <p:ph type="sldNum" sz="quarter" idx="13"/>
          </p:nvPr>
        </p:nvSpPr>
        <p:spPr/>
        <p:txBody>
          <a:bodyPr/>
          <a:lstStyle>
            <a:lvl1pPr>
              <a:defRPr>
                <a:solidFill>
                  <a:schemeClr val="bg1"/>
                </a:solidFill>
              </a:defRPr>
            </a:lvl1pPr>
          </a:lstStyle>
          <a:p>
            <a:pPr algn="r"/>
            <a:fld id="{F18F5FCC-583C-47C6-9953-2F6AD74D46AE}" type="slidenum">
              <a:rPr lang="en-US" smtClean="0"/>
              <a:pPr algn="r"/>
              <a:t>‹#›</a:t>
            </a:fld>
            <a:endParaRPr lang="en-US" dirty="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4470" y="4364756"/>
            <a:ext cx="1646287" cy="517404"/>
          </a:xfrm>
          <a:prstGeom prst="rect">
            <a:avLst/>
          </a:prstGeom>
        </p:spPr>
      </p:pic>
    </p:spTree>
    <p:extLst>
      <p:ext uri="{BB962C8B-B14F-4D97-AF65-F5344CB8AC3E}">
        <p14:creationId xmlns:p14="http://schemas.microsoft.com/office/powerpoint/2010/main" val="34792003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or section divider - accent 2B">
    <p:spTree>
      <p:nvGrpSpPr>
        <p:cNvPr id="1" name=""/>
        <p:cNvGrpSpPr/>
        <p:nvPr/>
      </p:nvGrpSpPr>
      <p:grpSpPr>
        <a:xfrm>
          <a:off x="0" y="0"/>
          <a:ext cx="0" cy="0"/>
          <a:chOff x="0" y="0"/>
          <a:chExt cx="0" cy="0"/>
        </a:xfrm>
      </p:grpSpPr>
      <p:sp>
        <p:nvSpPr>
          <p:cNvPr id="13" name="Rectangle 12"/>
          <p:cNvSpPr/>
          <p:nvPr userDrawn="1"/>
        </p:nvSpPr>
        <p:spPr bwMode="auto">
          <a:xfrm>
            <a:off x="4495800" y="4809613"/>
            <a:ext cx="4267200" cy="21958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1" name="Rectangle 10"/>
          <p:cNvSpPr/>
          <p:nvPr userDrawn="1"/>
        </p:nvSpPr>
        <p:spPr bwMode="auto">
          <a:xfrm>
            <a:off x="5648269" y="-1"/>
            <a:ext cx="3495732" cy="514350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96" tIns="143436" rIns="179296" bIns="143436" numCol="1" spcCol="0" rtlCol="0" fromWordArt="0" anchor="t" anchorCtr="0" forceAA="0" compatLnSpc="1">
            <a:prstTxWarp prst="textNoShape">
              <a:avLst/>
            </a:prstTxWarp>
            <a:noAutofit/>
          </a:bodyPr>
          <a:lstStyle/>
          <a:p>
            <a:pPr lvl="0" algn="ctr" defTabSz="914196"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5" name="Text Placeholder 4"/>
          <p:cNvSpPr>
            <a:spLocks noGrp="1"/>
          </p:cNvSpPr>
          <p:nvPr>
            <p:ph type="body" sz="quarter" idx="12" hasCustomPrompt="1"/>
          </p:nvPr>
        </p:nvSpPr>
        <p:spPr>
          <a:xfrm>
            <a:off x="893388" y="2907954"/>
            <a:ext cx="4353300" cy="1345996"/>
          </a:xfrm>
          <a:prstGeom prst="rect">
            <a:avLst/>
          </a:prstGeom>
          <a:noFill/>
        </p:spPr>
        <p:txBody>
          <a:bodyPr lIns="0" tIns="107577" rIns="0" bIns="107577">
            <a:noAutofit/>
          </a:bodyPr>
          <a:lstStyle>
            <a:lvl1pPr marL="0" indent="0">
              <a:spcBef>
                <a:spcPts val="0"/>
              </a:spcBef>
              <a:buNone/>
              <a:defRPr sz="2800" spc="0" baseline="0">
                <a:solidFill>
                  <a:schemeClr val="accent3"/>
                </a:solidFill>
                <a:latin typeface="+mj-lt"/>
              </a:defRPr>
            </a:lvl1pPr>
          </a:lstStyle>
          <a:p>
            <a:pPr lvl="0"/>
            <a:r>
              <a:rPr lang="en-US" dirty="0"/>
              <a:t>Speaker Name</a:t>
            </a:r>
          </a:p>
        </p:txBody>
      </p:sp>
      <p:sp>
        <p:nvSpPr>
          <p:cNvPr id="9" name="Title 1"/>
          <p:cNvSpPr>
            <a:spLocks noGrp="1"/>
          </p:cNvSpPr>
          <p:nvPr>
            <p:ph type="title" hasCustomPrompt="1"/>
          </p:nvPr>
        </p:nvSpPr>
        <p:spPr>
          <a:xfrm>
            <a:off x="893388" y="890716"/>
            <a:ext cx="4353300" cy="2017242"/>
          </a:xfrm>
          <a:noFill/>
        </p:spPr>
        <p:txBody>
          <a:bodyPr lIns="0" tIns="89648" rIns="0" bIns="89648" anchor="b" anchorCtr="0"/>
          <a:lstStyle>
            <a:lvl1pPr algn="l" defTabSz="685754" rtl="0" eaLnBrk="1" latinLnBrk="0" hangingPunct="1">
              <a:lnSpc>
                <a:spcPct val="90000"/>
              </a:lnSpc>
              <a:spcBef>
                <a:spcPct val="0"/>
              </a:spcBef>
              <a:buNone/>
              <a:defRPr lang="en-US" sz="4800" b="0" kern="1200" cap="none" spc="0" baseline="0" dirty="0">
                <a:ln w="3175">
                  <a:noFill/>
                </a:ln>
                <a:solidFill>
                  <a:schemeClr val="accent2"/>
                </a:solidFill>
                <a:effectLst/>
                <a:latin typeface="+mj-lt"/>
                <a:ea typeface="+mn-ea"/>
                <a:cs typeface="Arial" panose="020B0604020202020204" pitchFamily="34" charset="0"/>
              </a:defRPr>
            </a:lvl1pPr>
          </a:lstStyle>
          <a:p>
            <a:r>
              <a:rPr lang="en-US" dirty="0"/>
              <a:t>Presentation title</a:t>
            </a:r>
          </a:p>
        </p:txBody>
      </p:sp>
      <p:sp>
        <p:nvSpPr>
          <p:cNvPr id="2" name="Slide Number Placeholder 1"/>
          <p:cNvSpPr>
            <a:spLocks noGrp="1"/>
          </p:cNvSpPr>
          <p:nvPr>
            <p:ph type="sldNum" sz="quarter" idx="13"/>
          </p:nvPr>
        </p:nvSpPr>
        <p:spPr/>
        <p:txBody>
          <a:bodyPr/>
          <a:lstStyle>
            <a:lvl1pPr>
              <a:defRPr>
                <a:solidFill>
                  <a:schemeClr val="bg1"/>
                </a:solidFill>
              </a:defRPr>
            </a:lvl1pPr>
          </a:lstStyle>
          <a:p>
            <a:pPr algn="r"/>
            <a:fld id="{F18F5FCC-583C-47C6-9953-2F6AD74D46AE}" type="slidenum">
              <a:rPr lang="en-US" smtClean="0"/>
              <a:pPr algn="r"/>
              <a:t>‹#›</a:t>
            </a:fld>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4470" y="4364756"/>
            <a:ext cx="1646287" cy="517404"/>
          </a:xfrm>
          <a:prstGeom prst="rect">
            <a:avLst/>
          </a:prstGeom>
        </p:spPr>
      </p:pic>
    </p:spTree>
    <p:extLst>
      <p:ext uri="{BB962C8B-B14F-4D97-AF65-F5344CB8AC3E}">
        <p14:creationId xmlns:p14="http://schemas.microsoft.com/office/powerpoint/2010/main" val="6295354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le or section divider - accent 3b">
    <p:spTree>
      <p:nvGrpSpPr>
        <p:cNvPr id="1" name=""/>
        <p:cNvGrpSpPr/>
        <p:nvPr/>
      </p:nvGrpSpPr>
      <p:grpSpPr>
        <a:xfrm>
          <a:off x="0" y="0"/>
          <a:ext cx="0" cy="0"/>
          <a:chOff x="0" y="0"/>
          <a:chExt cx="0" cy="0"/>
        </a:xfrm>
      </p:grpSpPr>
      <p:sp>
        <p:nvSpPr>
          <p:cNvPr id="13" name="Rectangle 12"/>
          <p:cNvSpPr/>
          <p:nvPr userDrawn="1"/>
        </p:nvSpPr>
        <p:spPr bwMode="auto">
          <a:xfrm>
            <a:off x="4495800" y="4809613"/>
            <a:ext cx="4267200" cy="21958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1" name="Rectangle 10"/>
          <p:cNvSpPr/>
          <p:nvPr userDrawn="1"/>
        </p:nvSpPr>
        <p:spPr bwMode="auto">
          <a:xfrm>
            <a:off x="5648269" y="-1"/>
            <a:ext cx="3495732" cy="5143501"/>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96" tIns="143436" rIns="179296" bIns="143436" numCol="1" spcCol="0" rtlCol="0" fromWordArt="0" anchor="t" anchorCtr="0" forceAA="0" compatLnSpc="1">
            <a:prstTxWarp prst="textNoShape">
              <a:avLst/>
            </a:prstTxWarp>
            <a:noAutofit/>
          </a:bodyPr>
          <a:lstStyle/>
          <a:p>
            <a:pPr lvl="0" algn="ctr" defTabSz="914196"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5" name="Text Placeholder 4"/>
          <p:cNvSpPr>
            <a:spLocks noGrp="1"/>
          </p:cNvSpPr>
          <p:nvPr>
            <p:ph type="body" sz="quarter" idx="12" hasCustomPrompt="1"/>
          </p:nvPr>
        </p:nvSpPr>
        <p:spPr>
          <a:xfrm>
            <a:off x="893388" y="2907954"/>
            <a:ext cx="4353300" cy="1345996"/>
          </a:xfrm>
          <a:prstGeom prst="rect">
            <a:avLst/>
          </a:prstGeom>
          <a:noFill/>
        </p:spPr>
        <p:txBody>
          <a:bodyPr lIns="0" tIns="107577" rIns="0" bIns="107577">
            <a:noAutofit/>
          </a:bodyPr>
          <a:lstStyle>
            <a:lvl1pPr marL="0" indent="0">
              <a:spcBef>
                <a:spcPts val="0"/>
              </a:spcBef>
              <a:buNone/>
              <a:defRPr sz="2800" spc="0" baseline="0">
                <a:solidFill>
                  <a:schemeClr val="accent3"/>
                </a:solidFill>
                <a:latin typeface="+mj-lt"/>
              </a:defRPr>
            </a:lvl1pPr>
          </a:lstStyle>
          <a:p>
            <a:pPr lvl="0"/>
            <a:r>
              <a:rPr lang="en-US" dirty="0"/>
              <a:t>Speaker Name</a:t>
            </a:r>
          </a:p>
        </p:txBody>
      </p:sp>
      <p:sp>
        <p:nvSpPr>
          <p:cNvPr id="9" name="Title 1"/>
          <p:cNvSpPr>
            <a:spLocks noGrp="1"/>
          </p:cNvSpPr>
          <p:nvPr>
            <p:ph type="title" hasCustomPrompt="1"/>
          </p:nvPr>
        </p:nvSpPr>
        <p:spPr>
          <a:xfrm>
            <a:off x="893388" y="890716"/>
            <a:ext cx="4353300" cy="2017242"/>
          </a:xfrm>
          <a:noFill/>
        </p:spPr>
        <p:txBody>
          <a:bodyPr lIns="0" tIns="89648" rIns="0" bIns="89648" anchor="b" anchorCtr="0"/>
          <a:lstStyle>
            <a:lvl1pPr algn="l" defTabSz="685754" rtl="0" eaLnBrk="1" latinLnBrk="0" hangingPunct="1">
              <a:lnSpc>
                <a:spcPct val="90000"/>
              </a:lnSpc>
              <a:spcBef>
                <a:spcPct val="0"/>
              </a:spcBef>
              <a:buNone/>
              <a:defRPr lang="en-US" sz="4800" b="0" kern="1200" cap="none" spc="0" baseline="0" dirty="0">
                <a:ln w="3175">
                  <a:noFill/>
                </a:ln>
                <a:solidFill>
                  <a:schemeClr val="accent4"/>
                </a:solidFill>
                <a:effectLst/>
                <a:latin typeface="+mj-lt"/>
                <a:ea typeface="+mn-ea"/>
                <a:cs typeface="Arial" panose="020B0604020202020204" pitchFamily="34" charset="0"/>
              </a:defRPr>
            </a:lvl1pPr>
          </a:lstStyle>
          <a:p>
            <a:r>
              <a:rPr lang="en-US" dirty="0"/>
              <a:t>Presentation title</a:t>
            </a:r>
          </a:p>
        </p:txBody>
      </p:sp>
      <p:sp>
        <p:nvSpPr>
          <p:cNvPr id="2" name="Slide Number Placeholder 1"/>
          <p:cNvSpPr>
            <a:spLocks noGrp="1"/>
          </p:cNvSpPr>
          <p:nvPr>
            <p:ph type="sldNum" sz="quarter" idx="13"/>
          </p:nvPr>
        </p:nvSpPr>
        <p:spPr/>
        <p:txBody>
          <a:bodyPr/>
          <a:lstStyle>
            <a:lvl1pPr>
              <a:defRPr>
                <a:solidFill>
                  <a:schemeClr val="bg1"/>
                </a:solidFill>
              </a:defRPr>
            </a:lvl1pPr>
          </a:lstStyle>
          <a:p>
            <a:pPr algn="r"/>
            <a:fld id="{F18F5FCC-583C-47C6-9953-2F6AD74D46AE}" type="slidenum">
              <a:rPr lang="en-US" smtClean="0"/>
              <a:pPr algn="r"/>
              <a:t>‹#›</a:t>
            </a:fld>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4470" y="4364756"/>
            <a:ext cx="1646287" cy="517404"/>
          </a:xfrm>
          <a:prstGeom prst="rect">
            <a:avLst/>
          </a:prstGeom>
        </p:spPr>
      </p:pic>
    </p:spTree>
    <p:extLst>
      <p:ext uri="{BB962C8B-B14F-4D97-AF65-F5344CB8AC3E}">
        <p14:creationId xmlns:p14="http://schemas.microsoft.com/office/powerpoint/2010/main" val="18503961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itle or section divider - accent 4B">
    <p:spTree>
      <p:nvGrpSpPr>
        <p:cNvPr id="1" name=""/>
        <p:cNvGrpSpPr/>
        <p:nvPr/>
      </p:nvGrpSpPr>
      <p:grpSpPr>
        <a:xfrm>
          <a:off x="0" y="0"/>
          <a:ext cx="0" cy="0"/>
          <a:chOff x="0" y="0"/>
          <a:chExt cx="0" cy="0"/>
        </a:xfrm>
      </p:grpSpPr>
      <p:sp>
        <p:nvSpPr>
          <p:cNvPr id="13" name="Rectangle 12"/>
          <p:cNvSpPr/>
          <p:nvPr userDrawn="1"/>
        </p:nvSpPr>
        <p:spPr bwMode="auto">
          <a:xfrm>
            <a:off x="4495800" y="4809613"/>
            <a:ext cx="4267200" cy="21958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1" name="Rectangle 10"/>
          <p:cNvSpPr/>
          <p:nvPr userDrawn="1"/>
        </p:nvSpPr>
        <p:spPr bwMode="auto">
          <a:xfrm>
            <a:off x="5648269" y="-1"/>
            <a:ext cx="3495732" cy="514350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96" tIns="143436" rIns="179296" bIns="143436" numCol="1" spcCol="0" rtlCol="0" fromWordArt="0" anchor="t" anchorCtr="0" forceAA="0" compatLnSpc="1">
            <a:prstTxWarp prst="textNoShape">
              <a:avLst/>
            </a:prstTxWarp>
            <a:noAutofit/>
          </a:bodyPr>
          <a:lstStyle/>
          <a:p>
            <a:pPr lvl="0" algn="ctr" defTabSz="914196"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5" name="Text Placeholder 4"/>
          <p:cNvSpPr>
            <a:spLocks noGrp="1"/>
          </p:cNvSpPr>
          <p:nvPr>
            <p:ph type="body" sz="quarter" idx="12" hasCustomPrompt="1"/>
          </p:nvPr>
        </p:nvSpPr>
        <p:spPr>
          <a:xfrm>
            <a:off x="893389" y="2907954"/>
            <a:ext cx="4331755" cy="1345996"/>
          </a:xfrm>
          <a:prstGeom prst="rect">
            <a:avLst/>
          </a:prstGeom>
          <a:noFill/>
        </p:spPr>
        <p:txBody>
          <a:bodyPr lIns="0" tIns="107577" rIns="0" bIns="107577">
            <a:noAutofit/>
          </a:bodyPr>
          <a:lstStyle>
            <a:lvl1pPr marL="0" indent="0">
              <a:spcBef>
                <a:spcPts val="0"/>
              </a:spcBef>
              <a:buNone/>
              <a:defRPr sz="2800" spc="0" baseline="0">
                <a:solidFill>
                  <a:schemeClr val="accent3"/>
                </a:solidFill>
                <a:latin typeface="+mj-lt"/>
              </a:defRPr>
            </a:lvl1pPr>
          </a:lstStyle>
          <a:p>
            <a:pPr lvl="0"/>
            <a:r>
              <a:rPr lang="en-US" dirty="0"/>
              <a:t>Speaker Name</a:t>
            </a:r>
          </a:p>
        </p:txBody>
      </p:sp>
      <p:sp>
        <p:nvSpPr>
          <p:cNvPr id="9" name="Title 1"/>
          <p:cNvSpPr>
            <a:spLocks noGrp="1"/>
          </p:cNvSpPr>
          <p:nvPr>
            <p:ph type="title" hasCustomPrompt="1"/>
          </p:nvPr>
        </p:nvSpPr>
        <p:spPr>
          <a:xfrm>
            <a:off x="893389" y="890716"/>
            <a:ext cx="4331755" cy="2017242"/>
          </a:xfrm>
          <a:noFill/>
        </p:spPr>
        <p:txBody>
          <a:bodyPr lIns="0" tIns="89648" rIns="0" bIns="89648" anchor="b" anchorCtr="0"/>
          <a:lstStyle>
            <a:lvl1pPr algn="l" defTabSz="685754" rtl="0" eaLnBrk="1" latinLnBrk="0" hangingPunct="1">
              <a:lnSpc>
                <a:spcPct val="90000"/>
              </a:lnSpc>
              <a:spcBef>
                <a:spcPct val="0"/>
              </a:spcBef>
              <a:buNone/>
              <a:defRPr lang="en-US" sz="4800" b="0" kern="1200" cap="none" spc="0" baseline="0" dirty="0">
                <a:ln w="3175">
                  <a:noFill/>
                </a:ln>
                <a:solidFill>
                  <a:schemeClr val="accent5"/>
                </a:solidFill>
                <a:effectLst/>
                <a:latin typeface="+mj-lt"/>
                <a:ea typeface="+mn-ea"/>
                <a:cs typeface="Arial" panose="020B0604020202020204" pitchFamily="34" charset="0"/>
              </a:defRPr>
            </a:lvl1pPr>
          </a:lstStyle>
          <a:p>
            <a:r>
              <a:rPr lang="en-US" dirty="0"/>
              <a:t>Presentation title</a:t>
            </a:r>
          </a:p>
        </p:txBody>
      </p:sp>
      <p:sp>
        <p:nvSpPr>
          <p:cNvPr id="2" name="Slide Number Placeholder 1"/>
          <p:cNvSpPr>
            <a:spLocks noGrp="1"/>
          </p:cNvSpPr>
          <p:nvPr>
            <p:ph type="sldNum" sz="quarter" idx="13"/>
          </p:nvPr>
        </p:nvSpPr>
        <p:spPr/>
        <p:txBody>
          <a:bodyPr/>
          <a:lstStyle>
            <a:lvl1pPr>
              <a:defRPr>
                <a:solidFill>
                  <a:schemeClr val="bg1"/>
                </a:solidFill>
              </a:defRPr>
            </a:lvl1pPr>
          </a:lstStyle>
          <a:p>
            <a:pPr algn="r"/>
            <a:fld id="{F18F5FCC-583C-47C6-9953-2F6AD74D46AE}" type="slidenum">
              <a:rPr lang="en-US" smtClean="0"/>
              <a:pPr algn="r"/>
              <a:t>‹#›</a:t>
            </a:fld>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4470" y="4364756"/>
            <a:ext cx="1646287" cy="517404"/>
          </a:xfrm>
          <a:prstGeom prst="rect">
            <a:avLst/>
          </a:prstGeom>
        </p:spPr>
      </p:pic>
    </p:spTree>
    <p:extLst>
      <p:ext uri="{BB962C8B-B14F-4D97-AF65-F5344CB8AC3E}">
        <p14:creationId xmlns:p14="http://schemas.microsoft.com/office/powerpoint/2010/main" val="6425872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Section title layout - photo">
    <p:bg>
      <p:bgPr>
        <a:solidFill>
          <a:schemeClr val="bg1"/>
        </a:solidFill>
        <a:effectLst/>
      </p:bgPr>
    </p:bg>
    <p:spTree>
      <p:nvGrpSpPr>
        <p:cNvPr id="1" name=""/>
        <p:cNvGrpSpPr/>
        <p:nvPr/>
      </p:nvGrpSpPr>
      <p:grpSpPr>
        <a:xfrm>
          <a:off x="0" y="0"/>
          <a:ext cx="0" cy="0"/>
          <a:chOff x="0" y="0"/>
          <a:chExt cx="0" cy="0"/>
        </a:xfrm>
      </p:grpSpPr>
      <p:sp>
        <p:nvSpPr>
          <p:cNvPr id="11" name="Rectangle 10"/>
          <p:cNvSpPr/>
          <p:nvPr userDrawn="1"/>
        </p:nvSpPr>
        <p:spPr bwMode="auto">
          <a:xfrm>
            <a:off x="4495800" y="4809613"/>
            <a:ext cx="4267200" cy="21958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4" name="Picture Placeholder 3"/>
          <p:cNvSpPr>
            <a:spLocks noGrp="1"/>
          </p:cNvSpPr>
          <p:nvPr>
            <p:ph type="pic" sz="quarter" idx="10"/>
          </p:nvPr>
        </p:nvSpPr>
        <p:spPr>
          <a:xfrm>
            <a:off x="4572778" y="0"/>
            <a:ext cx="4571222" cy="5143500"/>
          </a:xfrm>
          <a:blipFill dpi="0" rotWithShape="1">
            <a:blip r:embed="rId2">
              <a:extLst>
                <a:ext uri="{28A0092B-C50C-407E-A947-70E740481C1C}">
                  <a14:useLocalDpi xmlns:a14="http://schemas.microsoft.com/office/drawing/2010/main" val="0"/>
                </a:ext>
              </a:extLst>
            </a:blip>
            <a:srcRect/>
            <a:stretch>
              <a:fillRect/>
            </a:stretch>
          </a:blipFill>
        </p:spPr>
        <p:txBody>
          <a:bodyPr lIns="179296" tIns="143436" rIns="179296" bIns="143436" anchor="t">
            <a:noAutofit/>
          </a:bodyPr>
          <a:lstStyle>
            <a:lvl1pPr marL="0" indent="0" algn="l">
              <a:lnSpc>
                <a:spcPct val="150000"/>
              </a:lnSpc>
              <a:spcBef>
                <a:spcPts val="0"/>
              </a:spcBef>
              <a:buNone/>
              <a:defRPr sz="2000" baseline="0">
                <a:solidFill>
                  <a:srgbClr val="FFFFFF"/>
                </a:solidFill>
              </a:defRPr>
            </a:lvl1pPr>
          </a:lstStyle>
          <a:p>
            <a:r>
              <a:rPr lang="en-US"/>
              <a:t>Click icon to add picture</a:t>
            </a:r>
            <a:endParaRPr lang="en-US" dirty="0"/>
          </a:p>
        </p:txBody>
      </p:sp>
      <p:sp>
        <p:nvSpPr>
          <p:cNvPr id="6" name="Text Placeholder 4"/>
          <p:cNvSpPr>
            <a:spLocks noGrp="1"/>
          </p:cNvSpPr>
          <p:nvPr>
            <p:ph type="body" sz="quarter" idx="12" hasCustomPrompt="1"/>
          </p:nvPr>
        </p:nvSpPr>
        <p:spPr>
          <a:xfrm>
            <a:off x="849844" y="2907954"/>
            <a:ext cx="3145212" cy="1345996"/>
          </a:xfrm>
          <a:noFill/>
        </p:spPr>
        <p:txBody>
          <a:bodyPr lIns="0" tIns="107577" rIns="0" bIns="107577">
            <a:noAutofit/>
          </a:bodyPr>
          <a:lstStyle>
            <a:lvl1pPr marL="0" indent="0">
              <a:spcBef>
                <a:spcPts val="0"/>
              </a:spcBef>
              <a:buNone/>
              <a:defRPr sz="2800" spc="0" baseline="0">
                <a:solidFill>
                  <a:schemeClr val="accent3"/>
                </a:solidFill>
                <a:latin typeface="+mj-lt"/>
              </a:defRPr>
            </a:lvl1pPr>
          </a:lstStyle>
          <a:p>
            <a:pPr lvl="0"/>
            <a:r>
              <a:rPr lang="en-US" dirty="0"/>
              <a:t>Subheading if needed</a:t>
            </a:r>
          </a:p>
        </p:txBody>
      </p:sp>
      <p:sp>
        <p:nvSpPr>
          <p:cNvPr id="7" name="Title 1"/>
          <p:cNvSpPr>
            <a:spLocks noGrp="1"/>
          </p:cNvSpPr>
          <p:nvPr>
            <p:ph type="title" hasCustomPrompt="1"/>
          </p:nvPr>
        </p:nvSpPr>
        <p:spPr>
          <a:xfrm>
            <a:off x="849844" y="890716"/>
            <a:ext cx="3145212" cy="2017242"/>
          </a:xfrm>
          <a:noFill/>
        </p:spPr>
        <p:txBody>
          <a:bodyPr lIns="0" tIns="89648" rIns="0" bIns="89648" anchor="b" anchorCtr="0"/>
          <a:lstStyle>
            <a:lvl1pPr>
              <a:lnSpc>
                <a:spcPct val="90000"/>
              </a:lnSpc>
              <a:defRPr sz="4800" spc="-74" baseline="0">
                <a:solidFill>
                  <a:schemeClr val="accent1"/>
                </a:solidFill>
              </a:defRPr>
            </a:lvl1pPr>
          </a:lstStyle>
          <a:p>
            <a:r>
              <a:rPr lang="en-US" dirty="0"/>
              <a:t>Section title</a:t>
            </a:r>
          </a:p>
        </p:txBody>
      </p:sp>
      <p:sp>
        <p:nvSpPr>
          <p:cNvPr id="2" name="Slide Number Placeholder 1"/>
          <p:cNvSpPr>
            <a:spLocks noGrp="1"/>
          </p:cNvSpPr>
          <p:nvPr>
            <p:ph type="sldNum" sz="quarter" idx="13"/>
          </p:nvPr>
        </p:nvSpPr>
        <p:spPr/>
        <p:txBody>
          <a:bodyPr/>
          <a:lstStyle>
            <a:lvl1pPr>
              <a:defRPr>
                <a:solidFill>
                  <a:schemeClr val="bg1"/>
                </a:solidFill>
              </a:defRPr>
            </a:lvl1pPr>
          </a:lstStyle>
          <a:p>
            <a:pPr algn="r"/>
            <a:fld id="{F18F5FCC-583C-47C6-9953-2F6AD74D46AE}" type="slidenum">
              <a:rPr lang="en-US" smtClean="0"/>
              <a:pPr algn="r"/>
              <a:t>‹#›</a:t>
            </a:fld>
            <a:endParaRPr lang="en-US" dirty="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94470" y="4364756"/>
            <a:ext cx="1646287" cy="517404"/>
          </a:xfrm>
          <a:prstGeom prst="rect">
            <a:avLst/>
          </a:prstGeom>
        </p:spPr>
      </p:pic>
    </p:spTree>
    <p:extLst>
      <p:ext uri="{BB962C8B-B14F-4D97-AF65-F5344CB8AC3E}">
        <p14:creationId xmlns:p14="http://schemas.microsoft.com/office/powerpoint/2010/main" val="120713403"/>
      </p:ext>
    </p:extLst>
  </p:cSld>
  <p:clrMapOvr>
    <a:masterClrMapping/>
  </p:clrMapOvr>
  <p:extLst mod="1">
    <p:ext uri="{DCECCB84-F9BA-43D5-87BE-67443E8EF086}">
      <p15:sldGuideLst xmlns:p15="http://schemas.microsoft.com/office/powerpoint/2012/main">
        <p15:guide id="1" pos="293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Section title whit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42459" y="2198311"/>
            <a:ext cx="8015792" cy="1073599"/>
          </a:xfrm>
          <a:noFill/>
        </p:spPr>
        <p:txBody>
          <a:bodyPr wrap="square" tIns="89648" bIns="89648" anchor="t" anchorCtr="0">
            <a:spAutoFit/>
          </a:bodyPr>
          <a:lstStyle>
            <a:lvl1pPr>
              <a:defRPr sz="5800" spc="-74" baseline="0">
                <a:gradFill>
                  <a:gsLst>
                    <a:gs pos="92035">
                      <a:schemeClr val="tx2"/>
                    </a:gs>
                    <a:gs pos="44000">
                      <a:schemeClr val="tx2"/>
                    </a:gs>
                  </a:gsLst>
                  <a:lin ang="5400000" scaled="0"/>
                </a:gradFill>
              </a:defRPr>
            </a:lvl1pPr>
          </a:lstStyle>
          <a:p>
            <a:r>
              <a:rPr lang="en-US" dirty="0"/>
              <a:t>Section title</a:t>
            </a:r>
          </a:p>
        </p:txBody>
      </p:sp>
      <p:sp>
        <p:nvSpPr>
          <p:cNvPr id="5" name="Slide Number Placeholder 4"/>
          <p:cNvSpPr>
            <a:spLocks noGrp="1"/>
          </p:cNvSpPr>
          <p:nvPr>
            <p:ph type="sldNum" sz="quarter" idx="10"/>
          </p:nvPr>
        </p:nvSpPr>
        <p:spPr/>
        <p:txBody>
          <a:bodyPr/>
          <a:lstStyle/>
          <a:p>
            <a:pPr algn="r"/>
            <a:fld id="{F18F5FCC-583C-47C6-9953-2F6AD74D46AE}" type="slidenum">
              <a:rPr lang="en-US" smtClean="0"/>
              <a:pPr algn="r"/>
              <a:t>‹#›</a:t>
            </a:fld>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4470" y="4364756"/>
            <a:ext cx="1646287" cy="517404"/>
          </a:xfrm>
          <a:prstGeom prst="rect">
            <a:avLst/>
          </a:prstGeom>
        </p:spPr>
      </p:pic>
    </p:spTree>
    <p:extLst>
      <p:ext uri="{BB962C8B-B14F-4D97-AF65-F5344CB8AC3E}">
        <p14:creationId xmlns:p14="http://schemas.microsoft.com/office/powerpoint/2010/main" val="2974710860"/>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losing logo slide">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lgn="r"/>
            <a:fld id="{F18F5FCC-583C-47C6-9953-2F6AD74D46AE}" type="slidenum">
              <a:rPr lang="en-US" smtClean="0"/>
              <a:pPr algn="r"/>
              <a:t>‹#›</a:t>
            </a:fld>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437594" y="1519157"/>
            <a:ext cx="4268811" cy="1341625"/>
          </a:xfrm>
          <a:prstGeom prst="rect">
            <a:avLst/>
          </a:prstGeom>
        </p:spPr>
      </p:pic>
    </p:spTree>
    <p:extLst>
      <p:ext uri="{BB962C8B-B14F-4D97-AF65-F5344CB8AC3E}">
        <p14:creationId xmlns:p14="http://schemas.microsoft.com/office/powerpoint/2010/main" val="273954600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sp>
        <p:nvSpPr>
          <p:cNvPr id="13" name="Rectangle 12"/>
          <p:cNvSpPr/>
          <p:nvPr userDrawn="1"/>
        </p:nvSpPr>
        <p:spPr bwMode="auto">
          <a:xfrm>
            <a:off x="4495800" y="4809613"/>
            <a:ext cx="4267200" cy="21958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1" name="Rectangle 10"/>
          <p:cNvSpPr/>
          <p:nvPr userDrawn="1"/>
        </p:nvSpPr>
        <p:spPr bwMode="auto">
          <a:xfrm>
            <a:off x="5648269" y="-1"/>
            <a:ext cx="3495732" cy="514350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96" tIns="143436" rIns="179296" bIns="143436" numCol="1" spcCol="0" rtlCol="0" fromWordArt="0" anchor="t" anchorCtr="0" forceAA="0" compatLnSpc="1">
            <a:prstTxWarp prst="textNoShape">
              <a:avLst/>
            </a:prstTxWarp>
            <a:noAutofit/>
          </a:bodyPr>
          <a:lstStyle/>
          <a:p>
            <a:pPr algn="ctr" defTabSz="914196"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5" name="Text Placeholder 4"/>
          <p:cNvSpPr>
            <a:spLocks noGrp="1"/>
          </p:cNvSpPr>
          <p:nvPr>
            <p:ph type="body" sz="quarter" idx="12" hasCustomPrompt="1"/>
          </p:nvPr>
        </p:nvSpPr>
        <p:spPr>
          <a:xfrm>
            <a:off x="893388" y="3028950"/>
            <a:ext cx="4364412" cy="342900"/>
          </a:xfrm>
          <a:prstGeom prst="rect">
            <a:avLst/>
          </a:prstGeom>
          <a:noFill/>
        </p:spPr>
        <p:txBody>
          <a:bodyPr lIns="0" tIns="107577" rIns="0" bIns="107577">
            <a:noAutofit/>
          </a:bodyPr>
          <a:lstStyle>
            <a:lvl1pPr marL="0" indent="0">
              <a:spcBef>
                <a:spcPts val="0"/>
              </a:spcBef>
              <a:buNone/>
              <a:defRPr sz="2000" spc="0" baseline="0">
                <a:solidFill>
                  <a:schemeClr val="tx1"/>
                </a:solidFill>
                <a:latin typeface="+mj-lt"/>
              </a:defRPr>
            </a:lvl1pPr>
          </a:lstStyle>
          <a:p>
            <a:pPr lvl="0"/>
            <a:r>
              <a:rPr lang="en-US" dirty="0"/>
              <a:t>Contact information:</a:t>
            </a:r>
          </a:p>
        </p:txBody>
      </p:sp>
      <p:sp>
        <p:nvSpPr>
          <p:cNvPr id="9" name="Title 1"/>
          <p:cNvSpPr>
            <a:spLocks noGrp="1"/>
          </p:cNvSpPr>
          <p:nvPr>
            <p:ph type="title" hasCustomPrompt="1"/>
          </p:nvPr>
        </p:nvSpPr>
        <p:spPr>
          <a:xfrm>
            <a:off x="893388" y="890716"/>
            <a:ext cx="4364412" cy="2017242"/>
          </a:xfrm>
          <a:noFill/>
        </p:spPr>
        <p:txBody>
          <a:bodyPr lIns="0" tIns="89648" rIns="0" bIns="89648" anchor="b" anchorCtr="0"/>
          <a:lstStyle>
            <a:lvl1pPr>
              <a:lnSpc>
                <a:spcPct val="90000"/>
              </a:lnSpc>
              <a:defRPr sz="4800" spc="0" baseline="0">
                <a:gradFill>
                  <a:gsLst>
                    <a:gs pos="72566">
                      <a:schemeClr val="tx2"/>
                    </a:gs>
                    <a:gs pos="35000">
                      <a:schemeClr val="tx2"/>
                    </a:gs>
                  </a:gsLst>
                  <a:lin ang="5400000" scaled="0"/>
                </a:gradFill>
              </a:defRPr>
            </a:lvl1pPr>
          </a:lstStyle>
          <a:p>
            <a:r>
              <a:rPr lang="en-US" dirty="0"/>
              <a:t>Thank you</a:t>
            </a:r>
          </a:p>
        </p:txBody>
      </p:sp>
      <p:sp>
        <p:nvSpPr>
          <p:cNvPr id="2" name="Slide Number Placeholder 1"/>
          <p:cNvSpPr>
            <a:spLocks noGrp="1"/>
          </p:cNvSpPr>
          <p:nvPr>
            <p:ph type="sldNum" sz="quarter" idx="13"/>
          </p:nvPr>
        </p:nvSpPr>
        <p:spPr/>
        <p:txBody>
          <a:bodyPr/>
          <a:lstStyle>
            <a:lvl1pPr>
              <a:defRPr>
                <a:solidFill>
                  <a:schemeClr val="bg1"/>
                </a:solidFill>
              </a:defRPr>
            </a:lvl1pPr>
          </a:lstStyle>
          <a:p>
            <a:pPr algn="r"/>
            <a:fld id="{F18F5FCC-583C-47C6-9953-2F6AD74D46AE}" type="slidenum">
              <a:rPr lang="en-US" smtClean="0"/>
              <a:pPr algn="r"/>
              <a:t>‹#›</a:t>
            </a:fld>
            <a:endParaRPr lang="en-US" dirty="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4470" y="4364756"/>
            <a:ext cx="1646287" cy="517404"/>
          </a:xfrm>
          <a:prstGeom prst="rect">
            <a:avLst/>
          </a:prstGeom>
        </p:spPr>
      </p:pic>
    </p:spTree>
    <p:extLst>
      <p:ext uri="{BB962C8B-B14F-4D97-AF65-F5344CB8AC3E}">
        <p14:creationId xmlns:p14="http://schemas.microsoft.com/office/powerpoint/2010/main" val="27274519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Developer code layou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457200" y="1001996"/>
            <a:ext cx="8401050" cy="2655604"/>
          </a:xfrm>
        </p:spPr>
        <p:txBody>
          <a:bodyPr/>
          <a:lstStyle>
            <a:lvl1pPr marL="0" indent="0">
              <a:buNone/>
              <a:defRPr sz="24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54786" indent="0">
              <a:buNone/>
              <a:defRPr sz="16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29804" indent="0">
              <a:buNone/>
              <a:defRPr sz="14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598869" indent="0">
              <a:buNone/>
              <a:defRPr sz="1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772695" indent="0">
              <a:buNone/>
              <a:defRPr sz="11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1"/>
          </p:nvPr>
        </p:nvSpPr>
        <p:spPr/>
        <p:txBody>
          <a:bodyPr/>
          <a:lstStyle/>
          <a:p>
            <a:pPr algn="r"/>
            <a:fld id="{F18F5FCC-583C-47C6-9953-2F6AD74D46AE}" type="slidenum">
              <a:rPr lang="en-US" smtClean="0"/>
              <a:pPr algn="r"/>
              <a:t>‹#›</a:t>
            </a:fld>
            <a:endParaRPr lang="en-US" dirty="0"/>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3443772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Notes slide Layout">
    <p:bg bwMode="black">
      <p:bgPr>
        <a:solidFill>
          <a:srgbClr val="000000"/>
        </a:solidFill>
        <a:effectLst/>
      </p:bgPr>
    </p:bg>
    <p:spTree>
      <p:nvGrpSpPr>
        <p:cNvPr id="1" name=""/>
        <p:cNvGrpSpPr/>
        <p:nvPr/>
      </p:nvGrpSpPr>
      <p:grpSpPr>
        <a:xfrm>
          <a:off x="0" y="0"/>
          <a:ext cx="0" cy="0"/>
          <a:chOff x="0" y="0"/>
          <a:chExt cx="0" cy="0"/>
        </a:xfrm>
      </p:grpSpPr>
      <p:sp>
        <p:nvSpPr>
          <p:cNvPr id="4" name="Text Placeholder 6"/>
          <p:cNvSpPr>
            <a:spLocks noGrp="1"/>
          </p:cNvSpPr>
          <p:nvPr>
            <p:ph type="body" sz="quarter" idx="11" hasCustomPrompt="1"/>
          </p:nvPr>
        </p:nvSpPr>
        <p:spPr>
          <a:xfrm>
            <a:off x="1" y="4679157"/>
            <a:ext cx="9144001" cy="464344"/>
          </a:xfrm>
          <a:prstGeom prst="rect">
            <a:avLst/>
          </a:prstGeom>
          <a:solidFill>
            <a:srgbClr val="FFFF99"/>
          </a:solidFill>
        </p:spPr>
        <p:txBody>
          <a:bodyPr wrap="square" lIns="152410" tIns="76206" rIns="152410" bIns="76206" anchor="ctr" anchorCtr="0">
            <a:noAutofit/>
          </a:bodyPr>
          <a:lstStyle>
            <a:lvl1pPr algn="r">
              <a:buFont typeface="Arial" pitchFamily="34" charset="0"/>
              <a:buNone/>
              <a:defRPr sz="3100" spc="-37" baseline="0">
                <a:gradFill>
                  <a:gsLst>
                    <a:gs pos="0">
                      <a:srgbClr val="000000"/>
                    </a:gs>
                    <a:gs pos="100000">
                      <a:srgbClr val="000000"/>
                    </a:gs>
                  </a:gsLst>
                  <a:lin ang="5400000" scaled="0"/>
                </a:gradFill>
                <a:effectLst/>
                <a:latin typeface="+mn-lt"/>
                <a:ea typeface="Segoe UI" pitchFamily="34" charset="0"/>
                <a:cs typeface="Arial" panose="020B0604020202020204" pitchFamily="34" charset="0"/>
              </a:defRPr>
            </a:lvl1pPr>
          </a:lstStyle>
          <a:p>
            <a:pPr lvl="0"/>
            <a:r>
              <a:rPr lang="en-US" dirty="0"/>
              <a:t>Next:</a:t>
            </a:r>
          </a:p>
        </p:txBody>
      </p:sp>
      <p:sp>
        <p:nvSpPr>
          <p:cNvPr id="2" name="Title 1"/>
          <p:cNvSpPr>
            <a:spLocks noGrp="1"/>
          </p:cNvSpPr>
          <p:nvPr>
            <p:ph type="title"/>
          </p:nvPr>
        </p:nvSpPr>
        <p:spPr>
          <a:xfrm>
            <a:off x="457200" y="345282"/>
            <a:ext cx="8574087" cy="670322"/>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57202" y="1015603"/>
            <a:ext cx="8574087" cy="3270647"/>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22574884"/>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alkin clinic">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email">
            <a:extLst>
              <a:ext uri="{28A0092B-C50C-407E-A947-70E740481C1C}">
                <a14:useLocalDpi xmlns:a14="http://schemas.microsoft.com/office/drawing/2010/main"/>
              </a:ext>
            </a:extLst>
          </a:blip>
          <a:srcRect l="203" r="503" b="622"/>
          <a:stretch/>
        </p:blipFill>
        <p:spPr>
          <a:xfrm>
            <a:off x="0" y="0"/>
            <a:ext cx="9144000" cy="5143500"/>
          </a:xfrm>
          <a:prstGeom prst="rect">
            <a:avLst/>
          </a:prstGeom>
        </p:spPr>
      </p:pic>
      <p:sp>
        <p:nvSpPr>
          <p:cNvPr id="11" name="Rectangle 10"/>
          <p:cNvSpPr/>
          <p:nvPr userDrawn="1"/>
        </p:nvSpPr>
        <p:spPr bwMode="auto">
          <a:xfrm>
            <a:off x="0" y="-233"/>
            <a:ext cx="8337772" cy="5143734"/>
          </a:xfrm>
          <a:prstGeom prst="rect">
            <a:avLst/>
          </a:prstGeom>
          <a:gradFill flip="none" rotWithShape="1">
            <a:gsLst>
              <a:gs pos="0">
                <a:srgbClr val="FFFFFF"/>
              </a:gs>
              <a:gs pos="71000">
                <a:srgbClr val="FFFFFF">
                  <a:alpha val="75000"/>
                </a:srgbClr>
              </a:gs>
              <a:gs pos="100000">
                <a:srgbClr val="FFFFFF">
                  <a:alpha val="0"/>
                </a:srgbClr>
              </a:gs>
            </a:gsLst>
            <a:lin ang="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3" rIns="0" bIns="45723" numCol="1" rtlCol="0" anchor="ctr" anchorCtr="0" compatLnSpc="1">
            <a:prstTxWarp prst="textNoShape">
              <a:avLst/>
            </a:prstTxWarp>
          </a:bodyPr>
          <a:lstStyle/>
          <a:p>
            <a:pPr algn="ctr" defTabSz="914196"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 name="Text Placeholder 4"/>
          <p:cNvSpPr>
            <a:spLocks noGrp="1"/>
          </p:cNvSpPr>
          <p:nvPr>
            <p:ph type="body" sz="quarter" idx="12" hasCustomPrompt="1"/>
          </p:nvPr>
        </p:nvSpPr>
        <p:spPr>
          <a:xfrm>
            <a:off x="845888" y="2907954"/>
            <a:ext cx="4664752" cy="1345996"/>
          </a:xfrm>
          <a:prstGeom prst="rect">
            <a:avLst/>
          </a:prstGeom>
          <a:noFill/>
        </p:spPr>
        <p:txBody>
          <a:bodyPr lIns="0" tIns="107577" rIns="0" bIns="107577">
            <a:noAutofit/>
          </a:bodyPr>
          <a:lstStyle>
            <a:lvl1pPr marL="0" indent="0">
              <a:spcBef>
                <a:spcPts val="0"/>
              </a:spcBef>
              <a:buNone/>
              <a:defRPr sz="2800" spc="0" baseline="0">
                <a:solidFill>
                  <a:schemeClr val="tx1"/>
                </a:solidFill>
                <a:latin typeface="+mj-lt"/>
              </a:defRPr>
            </a:lvl1pPr>
          </a:lstStyle>
          <a:p>
            <a:pPr lvl="0"/>
            <a:r>
              <a:rPr lang="en-US" dirty="0"/>
              <a:t>Event city or speaker name</a:t>
            </a:r>
          </a:p>
          <a:p>
            <a:pPr lvl="0"/>
            <a:r>
              <a:rPr lang="en-US" dirty="0"/>
              <a:t>Date</a:t>
            </a:r>
          </a:p>
        </p:txBody>
      </p:sp>
      <p:sp>
        <p:nvSpPr>
          <p:cNvPr id="7" name="Title Placeholder 1"/>
          <p:cNvSpPr>
            <a:spLocks noGrp="1"/>
          </p:cNvSpPr>
          <p:nvPr>
            <p:ph type="title"/>
          </p:nvPr>
        </p:nvSpPr>
        <p:spPr>
          <a:xfrm>
            <a:off x="845888" y="666577"/>
            <a:ext cx="4631922" cy="2187680"/>
          </a:xfrm>
          <a:prstGeom prst="rect">
            <a:avLst/>
          </a:prstGeom>
        </p:spPr>
        <p:txBody>
          <a:bodyPr vert="horz" wrap="square" lIns="0" tIns="0" rIns="0" bIns="0" rtlCol="0" anchor="b" anchorCtr="0">
            <a:noAutofit/>
          </a:bodyPr>
          <a:lstStyle>
            <a:lvl1pPr marL="0" algn="l" defTabSz="685754" rtl="0" eaLnBrk="1" latinLnBrk="0" hangingPunct="1">
              <a:lnSpc>
                <a:spcPct val="90000"/>
              </a:lnSpc>
              <a:spcBef>
                <a:spcPct val="0"/>
              </a:spcBef>
              <a:buNone/>
              <a:defRPr lang="en-US" sz="4800" b="0" kern="1200" cap="none" spc="-74" baseline="0" dirty="0">
                <a:ln w="3175">
                  <a:noFill/>
                </a:ln>
                <a:solidFill>
                  <a:schemeClr val="tx1"/>
                </a:solidFill>
                <a:effectLst/>
                <a:latin typeface="+mj-lt"/>
                <a:ea typeface="+mn-ea"/>
                <a:cs typeface="Arial" panose="020B0604020202020204" pitchFamily="34" charset="0"/>
              </a:defRPr>
            </a:lvl1pPr>
          </a:lstStyle>
          <a:p>
            <a:r>
              <a:rPr lang="en-US"/>
              <a:t>Click to edit Master title style</a:t>
            </a:r>
            <a:endParaRPr lang="en-US"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94470" y="4364756"/>
            <a:ext cx="1646287" cy="517404"/>
          </a:xfrm>
          <a:prstGeom prst="rect">
            <a:avLst/>
          </a:prstGeom>
        </p:spPr>
      </p:pic>
    </p:spTree>
    <p:extLst>
      <p:ext uri="{BB962C8B-B14F-4D97-AF65-F5344CB8AC3E}">
        <p14:creationId xmlns:p14="http://schemas.microsoft.com/office/powerpoint/2010/main" val="25164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Walkin customizable">
    <p:spTree>
      <p:nvGrpSpPr>
        <p:cNvPr id="1" name=""/>
        <p:cNvGrpSpPr/>
        <p:nvPr/>
      </p:nvGrpSpPr>
      <p:grpSpPr>
        <a:xfrm>
          <a:off x="0" y="0"/>
          <a:ext cx="0" cy="0"/>
          <a:chOff x="0" y="0"/>
          <a:chExt cx="0" cy="0"/>
        </a:xfrm>
      </p:grpSpPr>
      <p:sp>
        <p:nvSpPr>
          <p:cNvPr id="10" name="Picture Placeholder 4"/>
          <p:cNvSpPr>
            <a:spLocks noGrp="1"/>
          </p:cNvSpPr>
          <p:nvPr>
            <p:ph type="pic" sz="quarter" idx="15"/>
          </p:nvPr>
        </p:nvSpPr>
        <p:spPr>
          <a:xfrm>
            <a:off x="1" y="1"/>
            <a:ext cx="9144001" cy="5143967"/>
          </a:xfrm>
          <a:prstGeom prst="rect">
            <a:avLst/>
          </a:prstGeom>
          <a:noFill/>
        </p:spPr>
        <p:txBody>
          <a:bodyPr>
            <a:noAutofit/>
          </a:bodyPr>
          <a:lstStyle>
            <a:lvl1pPr marL="0" indent="0">
              <a:buNone/>
              <a:defRPr/>
            </a:lvl1pPr>
          </a:lstStyle>
          <a:p>
            <a:r>
              <a:rPr lang="en-US"/>
              <a:t>Click icon to add picture</a:t>
            </a:r>
          </a:p>
        </p:txBody>
      </p:sp>
      <p:sp>
        <p:nvSpPr>
          <p:cNvPr id="12" name="Text Placeholder 4"/>
          <p:cNvSpPr>
            <a:spLocks noGrp="1"/>
          </p:cNvSpPr>
          <p:nvPr>
            <p:ph type="body" sz="quarter" idx="12" hasCustomPrompt="1"/>
          </p:nvPr>
        </p:nvSpPr>
        <p:spPr>
          <a:xfrm>
            <a:off x="845888" y="2907954"/>
            <a:ext cx="4664752" cy="1345996"/>
          </a:xfrm>
          <a:prstGeom prst="rect">
            <a:avLst/>
          </a:prstGeom>
          <a:noFill/>
        </p:spPr>
        <p:txBody>
          <a:bodyPr lIns="0" tIns="107577" rIns="0" bIns="107577">
            <a:noAutofit/>
          </a:bodyPr>
          <a:lstStyle>
            <a:lvl1pPr marL="0" indent="0">
              <a:spcBef>
                <a:spcPts val="0"/>
              </a:spcBef>
              <a:buNone/>
              <a:defRPr sz="2800" spc="0" baseline="0">
                <a:solidFill>
                  <a:schemeClr val="tx1"/>
                </a:solidFill>
                <a:latin typeface="+mj-lt"/>
              </a:defRPr>
            </a:lvl1pPr>
          </a:lstStyle>
          <a:p>
            <a:pPr lvl="0"/>
            <a:r>
              <a:rPr lang="en-US" dirty="0"/>
              <a:t>Event city or speaker name</a:t>
            </a:r>
          </a:p>
          <a:p>
            <a:pPr lvl="0"/>
            <a:r>
              <a:rPr lang="en-US" dirty="0"/>
              <a:t>Date</a:t>
            </a:r>
          </a:p>
        </p:txBody>
      </p:sp>
      <p:sp>
        <p:nvSpPr>
          <p:cNvPr id="8" name="Title Placeholder 1"/>
          <p:cNvSpPr>
            <a:spLocks noGrp="1"/>
          </p:cNvSpPr>
          <p:nvPr>
            <p:ph type="title"/>
          </p:nvPr>
        </p:nvSpPr>
        <p:spPr>
          <a:xfrm>
            <a:off x="845888" y="666577"/>
            <a:ext cx="4631922" cy="2187680"/>
          </a:xfrm>
          <a:prstGeom prst="rect">
            <a:avLst/>
          </a:prstGeom>
        </p:spPr>
        <p:txBody>
          <a:bodyPr vert="horz" wrap="square" lIns="0" tIns="0" rIns="0" bIns="0" rtlCol="0" anchor="b" anchorCtr="0">
            <a:noAutofit/>
          </a:bodyPr>
          <a:lstStyle>
            <a:lvl1pPr marL="0" algn="l" defTabSz="685754" rtl="0" eaLnBrk="1" latinLnBrk="0" hangingPunct="1">
              <a:lnSpc>
                <a:spcPct val="90000"/>
              </a:lnSpc>
              <a:spcBef>
                <a:spcPct val="0"/>
              </a:spcBef>
              <a:buNone/>
              <a:defRPr lang="en-US" sz="4800" b="0" kern="1200" cap="none" spc="-74" baseline="0" dirty="0">
                <a:ln w="3175">
                  <a:noFill/>
                </a:ln>
                <a:solidFill>
                  <a:schemeClr val="tx1"/>
                </a:solidFill>
                <a:effectLst/>
                <a:latin typeface="+mj-lt"/>
                <a:ea typeface="+mn-ea"/>
                <a:cs typeface="Arial" panose="020B0604020202020204" pitchFamily="34" charset="0"/>
              </a:defRPr>
            </a:lvl1pPr>
          </a:lstStyle>
          <a:p>
            <a:r>
              <a:rPr lang="en-US"/>
              <a:t>Click to edit Master title style</a:t>
            </a:r>
            <a:endParaRPr lang="en-US" dirty="0"/>
          </a:p>
        </p:txBody>
      </p:sp>
      <p:sp>
        <p:nvSpPr>
          <p:cNvPr id="3" name="Rectangle 2"/>
          <p:cNvSpPr/>
          <p:nvPr userDrawn="1"/>
        </p:nvSpPr>
        <p:spPr bwMode="auto">
          <a:xfrm>
            <a:off x="4495800" y="4809613"/>
            <a:ext cx="4267200" cy="21958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Arial" panose="020B0604020202020204" pitchFamily="34" charset="0"/>
            </a:endParaRP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4470" y="4364756"/>
            <a:ext cx="1646287" cy="517404"/>
          </a:xfrm>
          <a:prstGeom prst="rect">
            <a:avLst/>
          </a:prstGeom>
        </p:spPr>
      </p:pic>
    </p:spTree>
    <p:extLst>
      <p:ext uri="{BB962C8B-B14F-4D97-AF65-F5344CB8AC3E}">
        <p14:creationId xmlns:p14="http://schemas.microsoft.com/office/powerpoint/2010/main" val="579332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eferred text layout - 2 column">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57200" y="1015603"/>
            <a:ext cx="3886200" cy="3594497"/>
          </a:xfrm>
        </p:spPr>
        <p:txBody>
          <a:bodyPr/>
          <a:lstStyle>
            <a:lvl2pPr marL="0" indent="0">
              <a:buNone/>
              <a:defRPr>
                <a:solidFill>
                  <a:schemeClr val="tx1"/>
                </a:solidFill>
              </a:defRPr>
            </a:lvl2pPr>
            <a:lvl3pPr marL="171450" marR="0" indent="0" algn="l" defTabSz="685754" rtl="0" eaLnBrk="1" fontAlgn="auto" latinLnBrk="0" hangingPunct="1">
              <a:lnSpc>
                <a:spcPct val="95000"/>
              </a:lnSpc>
              <a:spcBef>
                <a:spcPts val="600"/>
              </a:spcBef>
              <a:spcAft>
                <a:spcPts val="400"/>
              </a:spcAft>
              <a:buClrTx/>
              <a:buSzPct val="90000"/>
              <a:buFont typeface="Arial" pitchFamily="34" charset="0"/>
              <a:buNone/>
              <a:tabLst/>
              <a:defRPr lang="en-US" sz="1800" kern="1200" spc="0" baseline="0" dirty="0" smtClean="0">
                <a:solidFill>
                  <a:schemeClr val="tx1"/>
                </a:solidFill>
                <a:latin typeface="+mj-lt"/>
                <a:ea typeface="+mn-ea"/>
                <a:cs typeface="+mn-cs"/>
              </a:defRPr>
            </a:lvl3pPr>
            <a:lvl4pPr marL="166688" indent="-166688">
              <a:buClr>
                <a:schemeClr val="accent1"/>
              </a:buClr>
              <a:defRPr>
                <a:solidFill>
                  <a:schemeClr val="tx1"/>
                </a:solidFill>
              </a:defRPr>
            </a:lvl4pPr>
            <a:lvl5pPr marL="403225" indent="-171450">
              <a:buFont typeface="Arial" panose="020B0604020202020204" pitchFamily="34" charset="0"/>
              <a:buChar cha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1"/>
          </p:nvPr>
        </p:nvSpPr>
        <p:spPr/>
        <p:txBody>
          <a:bodyPr/>
          <a:lstStyle/>
          <a:p>
            <a:pPr algn="r"/>
            <a:fld id="{F18F5FCC-583C-47C6-9953-2F6AD74D46AE}" type="slidenum">
              <a:rPr lang="en-US" smtClean="0"/>
              <a:pPr algn="r"/>
              <a:t>‹#›</a:t>
            </a:fld>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6" name="Text Placeholder 3"/>
          <p:cNvSpPr>
            <a:spLocks noGrp="1"/>
          </p:cNvSpPr>
          <p:nvPr>
            <p:ph type="body" sz="quarter" idx="12"/>
          </p:nvPr>
        </p:nvSpPr>
        <p:spPr>
          <a:xfrm>
            <a:off x="4786540" y="1015603"/>
            <a:ext cx="4060825" cy="3594497"/>
          </a:xfrm>
        </p:spPr>
        <p:txBody>
          <a:bodyPr/>
          <a:lstStyle>
            <a:lvl2pPr marL="0" indent="0">
              <a:buNone/>
              <a:defRPr>
                <a:solidFill>
                  <a:schemeClr val="tx1"/>
                </a:solidFill>
              </a:defRPr>
            </a:lvl2pPr>
            <a:lvl3pPr marL="171450" marR="0" indent="0" algn="l" defTabSz="685754" rtl="0" eaLnBrk="1" fontAlgn="auto" latinLnBrk="0" hangingPunct="1">
              <a:lnSpc>
                <a:spcPct val="95000"/>
              </a:lnSpc>
              <a:spcBef>
                <a:spcPts val="600"/>
              </a:spcBef>
              <a:spcAft>
                <a:spcPts val="400"/>
              </a:spcAft>
              <a:buClrTx/>
              <a:buSzPct val="90000"/>
              <a:buFont typeface="Arial" pitchFamily="34" charset="0"/>
              <a:buNone/>
              <a:tabLst/>
              <a:defRPr lang="en-US" sz="1800" kern="1200" spc="0" baseline="0" dirty="0" smtClean="0">
                <a:solidFill>
                  <a:schemeClr val="tx1"/>
                </a:solidFill>
                <a:latin typeface="+mj-lt"/>
                <a:ea typeface="+mn-ea"/>
                <a:cs typeface="+mn-cs"/>
              </a:defRPr>
            </a:lvl3pPr>
            <a:lvl4pPr marL="166688" indent="-166688">
              <a:buClr>
                <a:schemeClr val="accent1"/>
              </a:buClr>
              <a:defRPr>
                <a:solidFill>
                  <a:schemeClr val="tx1"/>
                </a:solidFill>
              </a:defRPr>
            </a:lvl4pPr>
            <a:lvl5pPr marL="403225" indent="-171450">
              <a:buFont typeface="Arial" panose="020B0604020202020204" pitchFamily="34" charset="0"/>
              <a:buChar cha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p:cNvCxnSpPr/>
          <p:nvPr userDrawn="1"/>
        </p:nvCxnSpPr>
        <p:spPr>
          <a:xfrm>
            <a:off x="457200" y="872066"/>
            <a:ext cx="840105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874658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pPr algn="r"/>
            <a:fld id="{F18F5FCC-583C-47C6-9953-2F6AD74D46AE}" type="slidenum">
              <a:rPr lang="en-US" smtClean="0"/>
              <a:pPr algn="r"/>
              <a:t>‹#›</a:t>
            </a:fld>
            <a:endParaRPr lang="en-US" dirty="0"/>
          </a:p>
        </p:txBody>
      </p:sp>
      <p:sp>
        <p:nvSpPr>
          <p:cNvPr id="5" name="Text Placeholder 4"/>
          <p:cNvSpPr>
            <a:spLocks noGrp="1"/>
          </p:cNvSpPr>
          <p:nvPr>
            <p:ph type="body" sz="quarter" idx="11"/>
          </p:nvPr>
        </p:nvSpPr>
        <p:spPr>
          <a:xfrm>
            <a:off x="457200" y="1015603"/>
            <a:ext cx="8401050" cy="3594497"/>
          </a:xfrm>
        </p:spPr>
        <p:txBody>
          <a:bodyPr/>
          <a:lstStyle>
            <a:lvl2pPr marL="171450" indent="-171450">
              <a:defRPr/>
            </a:lvl2pPr>
            <a:lvl3pPr marL="403225" indent="-165100">
              <a:defRPr/>
            </a:lvl3pPr>
            <a:lvl4pPr marL="628650" indent="-171450">
              <a:defRPr/>
            </a:lvl4pPr>
            <a:lvl5pPr marL="914400" indent="-227013">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p:cNvCxnSpPr/>
          <p:nvPr userDrawn="1"/>
        </p:nvCxnSpPr>
        <p:spPr>
          <a:xfrm>
            <a:off x="457200" y="872066"/>
            <a:ext cx="840105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0781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1 - 2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pPr algn="r"/>
            <a:fld id="{F18F5FCC-583C-47C6-9953-2F6AD74D46AE}" type="slidenum">
              <a:rPr lang="en-US" smtClean="0"/>
              <a:pPr algn="r"/>
              <a:t>‹#›</a:t>
            </a:fld>
            <a:endParaRPr lang="en-US" dirty="0"/>
          </a:p>
        </p:txBody>
      </p:sp>
      <p:sp>
        <p:nvSpPr>
          <p:cNvPr id="5" name="Text Placeholder 4"/>
          <p:cNvSpPr>
            <a:spLocks noGrp="1"/>
          </p:cNvSpPr>
          <p:nvPr>
            <p:ph type="body" sz="quarter" idx="11"/>
          </p:nvPr>
        </p:nvSpPr>
        <p:spPr>
          <a:xfrm>
            <a:off x="457200" y="1015603"/>
            <a:ext cx="3886200" cy="3594497"/>
          </a:xfrm>
        </p:spPr>
        <p:txBody>
          <a:bodyPr/>
          <a:lstStyle>
            <a:lvl2pPr marL="171450" indent="-171450">
              <a:defRPr/>
            </a:lvl2pPr>
            <a:lvl3pPr marL="403225" indent="-165100">
              <a:defRPr/>
            </a:lvl3pPr>
            <a:lvl4pPr marL="628650" indent="-171450">
              <a:defRPr/>
            </a:lvl4pPr>
            <a:lvl5pPr marL="914400" indent="-227013">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4"/>
          <p:cNvSpPr>
            <a:spLocks noGrp="1"/>
          </p:cNvSpPr>
          <p:nvPr>
            <p:ph type="body" sz="quarter" idx="12"/>
          </p:nvPr>
        </p:nvSpPr>
        <p:spPr>
          <a:xfrm>
            <a:off x="4788128" y="1015603"/>
            <a:ext cx="4059237" cy="3594497"/>
          </a:xfrm>
        </p:spPr>
        <p:txBody>
          <a:bodyPr/>
          <a:lstStyle>
            <a:lvl2pPr marL="171450" indent="-171450">
              <a:defRPr/>
            </a:lvl2pPr>
            <a:lvl3pPr marL="403225" indent="-165100">
              <a:defRPr/>
            </a:lvl3pPr>
            <a:lvl4pPr marL="628650" indent="-171450">
              <a:defRPr/>
            </a:lvl4pPr>
            <a:lvl5pPr marL="914400" indent="-227013">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p:cNvCxnSpPr/>
          <p:nvPr userDrawn="1"/>
        </p:nvCxnSpPr>
        <p:spPr>
          <a:xfrm>
            <a:off x="457200" y="872066"/>
            <a:ext cx="840105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382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2920" y="1015604"/>
            <a:ext cx="8396863" cy="3579019"/>
          </a:xfrm>
        </p:spPr>
        <p:txBody>
          <a:bodyPr/>
          <a:lstStyle>
            <a:lvl2pPr>
              <a:spcBef>
                <a:spcPts val="0"/>
              </a:spcBef>
              <a:spcAft>
                <a:spcPts val="600"/>
              </a:spcAft>
              <a:defRPr/>
            </a:lvl2pPr>
            <a:lvl3pPr>
              <a:spcBef>
                <a:spcPts val="0"/>
              </a:spcBef>
              <a:spcAft>
                <a:spcPts val="600"/>
              </a:spcAft>
              <a:defRPr/>
            </a:lvl3pPr>
            <a:lvl4pPr>
              <a:spcBef>
                <a:spcPts val="0"/>
              </a:spcBef>
              <a:spcAft>
                <a:spcPts val="400"/>
              </a:spcAft>
              <a:defRPr/>
            </a:lvl4pPr>
            <a:lvl5pPr>
              <a:spcBef>
                <a:spcPts val="0"/>
              </a:spcBef>
              <a:spcAft>
                <a:spcPts val="4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lgn="r">
              <a:defRPr/>
            </a:lvl1pPr>
          </a:lstStyle>
          <a:p>
            <a:fld id="{F18F5FCC-583C-47C6-9953-2F6AD74D46AE}" type="slidenum">
              <a:rPr lang="en-US" smtClean="0"/>
              <a:pPr/>
              <a:t>‹#›</a:t>
            </a:fld>
            <a:endParaRPr lang="en-US" dirty="0"/>
          </a:p>
        </p:txBody>
      </p:sp>
      <p:cxnSp>
        <p:nvCxnSpPr>
          <p:cNvPr id="5" name="Straight Connector 4"/>
          <p:cNvCxnSpPr/>
          <p:nvPr userDrawn="1"/>
        </p:nvCxnSpPr>
        <p:spPr>
          <a:xfrm>
            <a:off x="457200" y="872066"/>
            <a:ext cx="840105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8341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2 - 2 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15604"/>
            <a:ext cx="3886201" cy="3579019"/>
          </a:xfrm>
        </p:spPr>
        <p:txBody>
          <a:bodyPr/>
          <a:lstStyle>
            <a:lvl2pPr>
              <a:spcBef>
                <a:spcPts val="0"/>
              </a:spcBef>
              <a:spcAft>
                <a:spcPts val="600"/>
              </a:spcAft>
              <a:defRPr/>
            </a:lvl2pPr>
            <a:lvl3pPr>
              <a:spcBef>
                <a:spcPts val="0"/>
              </a:spcBef>
              <a:spcAft>
                <a:spcPts val="600"/>
              </a:spcAft>
              <a:defRPr/>
            </a:lvl3pPr>
            <a:lvl4pPr>
              <a:spcBef>
                <a:spcPts val="0"/>
              </a:spcBef>
              <a:spcAft>
                <a:spcPts val="400"/>
              </a:spcAft>
              <a:defRPr/>
            </a:lvl4pPr>
            <a:lvl5pPr>
              <a:spcBef>
                <a:spcPts val="0"/>
              </a:spcBef>
              <a:spcAft>
                <a:spcPts val="4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lgn="r">
              <a:defRPr/>
            </a:lvl1pPr>
          </a:lstStyle>
          <a:p>
            <a:fld id="{F18F5FCC-583C-47C6-9953-2F6AD74D46AE}" type="slidenum">
              <a:rPr lang="en-US" smtClean="0"/>
              <a:pPr/>
              <a:t>‹#›</a:t>
            </a:fld>
            <a:endParaRPr lang="en-US" dirty="0"/>
          </a:p>
        </p:txBody>
      </p:sp>
      <p:sp>
        <p:nvSpPr>
          <p:cNvPr id="5" name="Content Placeholder 2"/>
          <p:cNvSpPr>
            <a:spLocks noGrp="1"/>
          </p:cNvSpPr>
          <p:nvPr>
            <p:ph idx="13"/>
          </p:nvPr>
        </p:nvSpPr>
        <p:spPr>
          <a:xfrm>
            <a:off x="4800600" y="1015604"/>
            <a:ext cx="4059238" cy="3579019"/>
          </a:xfrm>
        </p:spPr>
        <p:txBody>
          <a:bodyPr/>
          <a:lstStyle>
            <a:lvl2pPr>
              <a:spcBef>
                <a:spcPts val="0"/>
              </a:spcBef>
              <a:spcAft>
                <a:spcPts val="600"/>
              </a:spcAft>
              <a:defRPr/>
            </a:lvl2pPr>
            <a:lvl3pPr>
              <a:spcBef>
                <a:spcPts val="0"/>
              </a:spcBef>
              <a:spcAft>
                <a:spcPts val="600"/>
              </a:spcAft>
              <a:defRPr/>
            </a:lvl3pPr>
            <a:lvl4pPr>
              <a:spcBef>
                <a:spcPts val="0"/>
              </a:spcBef>
              <a:spcAft>
                <a:spcPts val="400"/>
              </a:spcAft>
              <a:defRPr/>
            </a:lvl4pPr>
            <a:lvl5pPr>
              <a:spcBef>
                <a:spcPts val="0"/>
              </a:spcBef>
              <a:spcAft>
                <a:spcPts val="4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p:txBody>
          <a:bodyPr/>
          <a:lstStyle/>
          <a:p>
            <a:r>
              <a:rPr lang="en-US"/>
              <a:t>Click to edit Master title style</a:t>
            </a:r>
          </a:p>
        </p:txBody>
      </p:sp>
      <p:cxnSp>
        <p:nvCxnSpPr>
          <p:cNvPr id="7" name="Straight Connector 6"/>
          <p:cNvCxnSpPr/>
          <p:nvPr userDrawn="1"/>
        </p:nvCxnSpPr>
        <p:spPr>
          <a:xfrm>
            <a:off x="457200" y="872066"/>
            <a:ext cx="840105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0648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1387" y="65880"/>
            <a:ext cx="8396863" cy="670322"/>
          </a:xfrm>
          <a:prstGeom prst="rect">
            <a:avLst/>
          </a:prstGeom>
        </p:spPr>
        <p:txBody>
          <a:bodyPr vert="horz" lIns="0" tIns="0" rIns="0" bIns="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61387" y="1015604"/>
            <a:ext cx="8396863" cy="3579019"/>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8458200" y="4825084"/>
            <a:ext cx="386530" cy="185420"/>
          </a:xfrm>
          <a:prstGeom prst="rect">
            <a:avLst/>
          </a:prstGeom>
        </p:spPr>
        <p:txBody>
          <a:bodyPr vert="horz" wrap="none" lIns="0" tIns="0" rIns="0" bIns="0" rtlCol="0" anchor="ctr"/>
          <a:lstStyle>
            <a:lvl1pPr>
              <a:defRPr lang="en-US" sz="800" b="0" smtClean="0">
                <a:latin typeface="Arial" pitchFamily="34" charset="0"/>
                <a:cs typeface="Arial" pitchFamily="34" charset="0"/>
              </a:defRPr>
            </a:lvl1pPr>
          </a:lstStyle>
          <a:p>
            <a:pPr algn="r"/>
            <a:fld id="{F18F5FCC-583C-47C6-9953-2F6AD74D46AE}" type="slidenum">
              <a:rPr lang="en-US" smtClean="0"/>
              <a:pPr algn="r"/>
              <a:t>‹#›</a:t>
            </a:fld>
            <a:endParaRPr lang="en-US" dirty="0"/>
          </a:p>
        </p:txBody>
      </p:sp>
      <p:pic>
        <p:nvPicPr>
          <p:cNvPr id="9" name="Picture 8"/>
          <p:cNvPicPr>
            <a:picLocks noChangeAspect="1"/>
          </p:cNvPicPr>
          <p:nvPr/>
        </p:nvPicPr>
        <p:blipFill>
          <a:blip r:embed="rId31" cstate="print">
            <a:extLst>
              <a:ext uri="{28A0092B-C50C-407E-A947-70E740481C1C}">
                <a14:useLocalDpi xmlns:a14="http://schemas.microsoft.com/office/drawing/2010/main" val="0"/>
              </a:ext>
            </a:extLst>
          </a:blip>
          <a:stretch>
            <a:fillRect/>
          </a:stretch>
        </p:blipFill>
        <p:spPr>
          <a:xfrm>
            <a:off x="255371" y="4610700"/>
            <a:ext cx="1163554" cy="365688"/>
          </a:xfrm>
          <a:prstGeom prst="rect">
            <a:avLst/>
          </a:prstGeom>
        </p:spPr>
      </p:pic>
    </p:spTree>
    <p:extLst>
      <p:ext uri="{BB962C8B-B14F-4D97-AF65-F5344CB8AC3E}">
        <p14:creationId xmlns:p14="http://schemas.microsoft.com/office/powerpoint/2010/main" val="966498941"/>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84" r:id="rId5"/>
    <p:sldLayoutId id="2147483666" r:id="rId6"/>
    <p:sldLayoutId id="2147483685" r:id="rId7"/>
    <p:sldLayoutId id="2147483650" r:id="rId8"/>
    <p:sldLayoutId id="2147483686" r:id="rId9"/>
    <p:sldLayoutId id="2147483669" r:id="rId10"/>
    <p:sldLayoutId id="2147483687" r:id="rId11"/>
    <p:sldLayoutId id="2147483668" r:id="rId12"/>
    <p:sldLayoutId id="2147483688" r:id="rId13"/>
    <p:sldLayoutId id="2147483671" r:id="rId14"/>
    <p:sldLayoutId id="2147483689" r:id="rId15"/>
    <p:sldLayoutId id="2147483654" r:id="rId16"/>
    <p:sldLayoutId id="2147483691" r:id="rId17"/>
    <p:sldLayoutId id="2147483655" r:id="rId18"/>
    <p:sldLayoutId id="2147483670" r:id="rId19"/>
    <p:sldLayoutId id="2147483672" r:id="rId20"/>
    <p:sldLayoutId id="2147483673" r:id="rId21"/>
    <p:sldLayoutId id="2147483674" r:id="rId22"/>
    <p:sldLayoutId id="2147483675" r:id="rId23"/>
    <p:sldLayoutId id="2147483679" r:id="rId24"/>
    <p:sldLayoutId id="2147483683" r:id="rId25"/>
    <p:sldLayoutId id="2147483676" r:id="rId26"/>
    <p:sldLayoutId id="2147483690" r:id="rId27"/>
    <p:sldLayoutId id="2147483681" r:id="rId28"/>
    <p:sldLayoutId id="2147483682" r:id="rId29"/>
  </p:sldLayoutIdLst>
  <p:hf hdr="0" ftr="0" dt="0"/>
  <p:txStyles>
    <p:titleStyle>
      <a:lvl1pPr algn="l" defTabSz="914400" rtl="0" eaLnBrk="1" latinLnBrk="0" hangingPunct="1">
        <a:spcBef>
          <a:spcPct val="0"/>
        </a:spcBef>
        <a:buNone/>
        <a:defRPr sz="3000" kern="1200">
          <a:solidFill>
            <a:schemeClr val="tx1"/>
          </a:solidFill>
          <a:latin typeface="+mj-lt"/>
          <a:ea typeface="+mj-ea"/>
          <a:cs typeface="+mj-cs"/>
        </a:defRPr>
      </a:lvl1pPr>
    </p:titleStyle>
    <p:bodyStyle>
      <a:lvl1pPr marL="0" indent="0" algn="l" defTabSz="914400" rtl="0" eaLnBrk="1" latinLnBrk="0" hangingPunct="1">
        <a:lnSpc>
          <a:spcPct val="95000"/>
        </a:lnSpc>
        <a:spcBef>
          <a:spcPts val="2400"/>
        </a:spcBef>
        <a:spcAft>
          <a:spcPts val="600"/>
        </a:spcAft>
        <a:buFont typeface="Arial" panose="020B0604020202020204" pitchFamily="34" charset="0"/>
        <a:buNone/>
        <a:defRPr sz="2400" kern="1200">
          <a:solidFill>
            <a:schemeClr val="accent1"/>
          </a:solidFill>
          <a:latin typeface="+mn-lt"/>
          <a:ea typeface="+mn-ea"/>
          <a:cs typeface="+mn-cs"/>
        </a:defRPr>
      </a:lvl1pPr>
      <a:lvl2pPr marL="398463" indent="-171450" algn="l" defTabSz="914400" rtl="0" eaLnBrk="1" latinLnBrk="0" hangingPunct="1">
        <a:lnSpc>
          <a:spcPct val="95000"/>
        </a:lnSpc>
        <a:spcBef>
          <a:spcPts val="0"/>
        </a:spcBef>
        <a:spcAft>
          <a:spcPts val="600"/>
        </a:spcAft>
        <a:buClr>
          <a:schemeClr val="accent1"/>
        </a:buClr>
        <a:buFont typeface="Arial" panose="020B0604020202020204" pitchFamily="34" charset="0"/>
        <a:buChar char="•"/>
        <a:defRPr sz="2000" kern="1200">
          <a:solidFill>
            <a:schemeClr val="tx1"/>
          </a:solidFill>
          <a:latin typeface="+mn-lt"/>
          <a:ea typeface="+mn-ea"/>
          <a:cs typeface="+mn-cs"/>
        </a:defRPr>
      </a:lvl2pPr>
      <a:lvl3pPr marL="628650" indent="-165100" algn="l" defTabSz="914400" rtl="0" eaLnBrk="1" latinLnBrk="0" hangingPunct="1">
        <a:lnSpc>
          <a:spcPct val="95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3pPr>
      <a:lvl4pPr marL="855663" indent="-171450" algn="l" defTabSz="914400" rtl="0" eaLnBrk="1" latinLnBrk="0" hangingPunct="1">
        <a:lnSpc>
          <a:spcPct val="95000"/>
        </a:lnSpc>
        <a:spcBef>
          <a:spcPts val="0"/>
        </a:spcBef>
        <a:spcAft>
          <a:spcPts val="400"/>
        </a:spcAft>
        <a:buFont typeface="Arial" panose="020B0604020202020204" pitchFamily="34" charset="0"/>
        <a:buChar char="•"/>
        <a:defRPr sz="1600" kern="1200">
          <a:solidFill>
            <a:schemeClr val="tx1"/>
          </a:solidFill>
          <a:latin typeface="+mn-lt"/>
          <a:ea typeface="+mn-ea"/>
          <a:cs typeface="+mn-cs"/>
        </a:defRPr>
      </a:lvl4pPr>
      <a:lvl5pPr marL="1139825" indent="-227013" algn="l" defTabSz="914400" rtl="0" eaLnBrk="1" latinLnBrk="0" hangingPunct="1">
        <a:lnSpc>
          <a:spcPct val="95000"/>
        </a:lnSpc>
        <a:spcBef>
          <a:spcPts val="0"/>
        </a:spcBef>
        <a:spcAft>
          <a:spcPts val="400"/>
        </a:spcAft>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optum.video.uhc.com/media/Travel+Process+Change+Animation/1_8501y9be" TargetMode="External"/><Relationship Id="rId2" Type="http://schemas.openxmlformats.org/officeDocument/2006/relationships/notesSlide" Target="../notesSlides/notesSlide2.xml"/><Relationship Id="rId1" Type="http://schemas.openxmlformats.org/officeDocument/2006/relationships/slideLayout" Target="../slideLayouts/slideLayout16.xml"/><Relationship Id="rId6" Type="http://schemas.openxmlformats.org/officeDocument/2006/relationships/image" Target="../media/image9.png"/><Relationship Id="rId5" Type="http://schemas.openxmlformats.org/officeDocument/2006/relationships/hyperlink" Target="http://it400.uhg.com/sites/OTER/ContentPOC/AllUHG/UHG%20Document%20Library/OT%20Travel%20Apprval%20Process%20Change%2001-07-2019.pptx" TargetMode="External"/><Relationship Id="rId4" Type="http://schemas.openxmlformats.org/officeDocument/2006/relationships/hyperlink" Target="http://travelportal.optum.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p:txBody>
          <a:bodyPr/>
          <a:lstStyle/>
          <a:p>
            <a:r>
              <a:rPr lang="en-US" dirty="0"/>
              <a:t>January 2019</a:t>
            </a:r>
          </a:p>
        </p:txBody>
      </p:sp>
      <p:sp>
        <p:nvSpPr>
          <p:cNvPr id="4" name="Title 3"/>
          <p:cNvSpPr>
            <a:spLocks noGrp="1"/>
          </p:cNvSpPr>
          <p:nvPr>
            <p:ph type="title"/>
          </p:nvPr>
        </p:nvSpPr>
        <p:spPr>
          <a:xfrm>
            <a:off x="845888" y="666577"/>
            <a:ext cx="5554912" cy="2187680"/>
          </a:xfrm>
        </p:spPr>
        <p:txBody>
          <a:bodyPr/>
          <a:lstStyle/>
          <a:p>
            <a:r>
              <a:rPr lang="en-US" dirty="0"/>
              <a:t>OT Travel Policy Simplification </a:t>
            </a:r>
          </a:p>
        </p:txBody>
      </p:sp>
      <p:pic>
        <p:nvPicPr>
          <p:cNvPr id="5" name="Picture 2" descr="C:\Program Files (x86)\Microsoft Office\MEDIA\CAGCAT10\j0293234.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9000" y="209550"/>
            <a:ext cx="1565275" cy="1154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2836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 Announcement</a:t>
            </a:r>
          </a:p>
        </p:txBody>
      </p:sp>
      <p:sp>
        <p:nvSpPr>
          <p:cNvPr id="4" name="Slide Number Placeholder 3"/>
          <p:cNvSpPr>
            <a:spLocks noGrp="1"/>
          </p:cNvSpPr>
          <p:nvPr>
            <p:ph type="sldNum" sz="quarter" idx="12"/>
          </p:nvPr>
        </p:nvSpPr>
        <p:spPr/>
        <p:txBody>
          <a:bodyPr/>
          <a:lstStyle/>
          <a:p>
            <a:fld id="{F18F5FCC-583C-47C6-9953-2F6AD74D46AE}" type="slidenum">
              <a:rPr lang="en-US" smtClean="0"/>
              <a:pPr/>
              <a:t>2</a:t>
            </a:fld>
            <a:endParaRPr lang="en-US"/>
          </a:p>
        </p:txBody>
      </p:sp>
      <p:sp>
        <p:nvSpPr>
          <p:cNvPr id="3" name="Rectangle 7"/>
          <p:cNvSpPr>
            <a:spLocks noChangeArrowheads="1"/>
          </p:cNvSpPr>
          <p:nvPr/>
        </p:nvSpPr>
        <p:spPr bwMode="auto">
          <a:xfrm>
            <a:off x="152400" y="133350"/>
            <a:ext cx="8915400" cy="4876800"/>
          </a:xfrm>
          <a:prstGeom prst="rect">
            <a:avLst/>
          </a:prstGeom>
          <a:solidFill>
            <a:srgbClr val="D8D8D8"/>
          </a:solidFill>
          <a:ln>
            <a:noFill/>
          </a:ln>
          <a:extLst>
            <a:ext uri="{91240B29-F687-4F45-9708-019B960494DF}">
              <a14:hiddenLine xmlns:a14="http://schemas.microsoft.com/office/drawing/2010/main" w="25400">
                <a:solidFill>
                  <a:srgbClr val="000000"/>
                </a:solidFill>
                <a:miter lim="800000"/>
                <a:headEnd/>
                <a:tailEnd/>
              </a14:hiddenLine>
            </a:ext>
          </a:extLst>
        </p:spPr>
        <p:txBody>
          <a:bodyPr vert="horz" wrap="square" lIns="91407" tIns="45706" rIns="91407" bIns="45706" numCol="1" anchor="ctr" anchorCtr="0" compatLnSpc="1">
            <a:prstTxWarp prst="textNoShape">
              <a:avLst/>
            </a:prstTxWarp>
          </a:bodyPr>
          <a:lstStyle/>
          <a:p>
            <a:endParaRPr lang="en-US"/>
          </a:p>
        </p:txBody>
      </p:sp>
      <p:sp>
        <p:nvSpPr>
          <p:cNvPr id="5" name="Rectangle 6"/>
          <p:cNvSpPr>
            <a:spLocks noChangeArrowheads="1"/>
          </p:cNvSpPr>
          <p:nvPr/>
        </p:nvSpPr>
        <p:spPr bwMode="auto">
          <a:xfrm>
            <a:off x="296863" y="276225"/>
            <a:ext cx="8618536" cy="444500"/>
          </a:xfrm>
          <a:prstGeom prst="rect">
            <a:avLst/>
          </a:prstGeom>
          <a:solidFill>
            <a:srgbClr val="FFFFFF"/>
          </a:solidFill>
          <a:ln>
            <a:noFill/>
          </a:ln>
          <a:extLst>
            <a:ext uri="{91240B29-F687-4F45-9708-019B960494DF}">
              <a14:hiddenLine xmlns:a14="http://schemas.microsoft.com/office/drawing/2010/main" w="25400">
                <a:solidFill>
                  <a:srgbClr val="000000"/>
                </a:solidFill>
                <a:miter lim="800000"/>
                <a:headEnd/>
                <a:tailEnd/>
              </a14:hiddenLine>
            </a:ext>
          </a:extLst>
        </p:spPr>
        <p:txBody>
          <a:bodyPr vert="horz" wrap="square" lIns="91407" tIns="45706" rIns="91407" bIns="45706" numCol="1" anchor="ctr" anchorCtr="0" compatLnSpc="1">
            <a:prstTxWarp prst="textNoShape">
              <a:avLst/>
            </a:prstTxWarp>
          </a:bodyPr>
          <a:lstStyle/>
          <a:p>
            <a:endParaRPr lang="en-US"/>
          </a:p>
        </p:txBody>
      </p:sp>
      <p:sp>
        <p:nvSpPr>
          <p:cNvPr id="6" name="Rectangle 4"/>
          <p:cNvSpPr>
            <a:spLocks noChangeArrowheads="1"/>
          </p:cNvSpPr>
          <p:nvPr/>
        </p:nvSpPr>
        <p:spPr bwMode="auto">
          <a:xfrm>
            <a:off x="303212" y="730250"/>
            <a:ext cx="8612187" cy="381000"/>
          </a:xfrm>
          <a:prstGeom prst="rect">
            <a:avLst/>
          </a:prstGeom>
          <a:solidFill>
            <a:srgbClr val="E87722"/>
          </a:solidFill>
          <a:ln>
            <a:noFill/>
          </a:ln>
          <a:extLst>
            <a:ext uri="{91240B29-F687-4F45-9708-019B960494DF}">
              <a14:hiddenLine xmlns:a14="http://schemas.microsoft.com/office/drawing/2010/main" w="25400">
                <a:solidFill>
                  <a:srgbClr val="000000"/>
                </a:solidFill>
                <a:miter lim="800000"/>
                <a:headEnd/>
                <a:tailEnd/>
              </a14:hiddenLine>
            </a:ext>
          </a:extLst>
        </p:spPr>
        <p:txBody>
          <a:bodyPr vert="horz" wrap="square" lIns="91407" tIns="45706" rIns="91407" bIns="45706" numCol="1" anchor="ctr" anchorCtr="0" compatLnSpc="1">
            <a:prstTxWarp prst="textNoShape">
              <a:avLst/>
            </a:prstTxWarp>
          </a:bodyPr>
          <a:lstStyle/>
          <a:p>
            <a:endParaRPr lang="en-US"/>
          </a:p>
        </p:txBody>
      </p:sp>
      <p:sp>
        <p:nvSpPr>
          <p:cNvPr id="7" name="Rectangle 3"/>
          <p:cNvSpPr>
            <a:spLocks noChangeArrowheads="1"/>
          </p:cNvSpPr>
          <p:nvPr/>
        </p:nvSpPr>
        <p:spPr bwMode="auto">
          <a:xfrm>
            <a:off x="303213" y="1111249"/>
            <a:ext cx="8612186" cy="115191"/>
          </a:xfrm>
          <a:prstGeom prst="rect">
            <a:avLst/>
          </a:prstGeom>
          <a:solidFill>
            <a:srgbClr val="000000"/>
          </a:solidFill>
          <a:ln>
            <a:noFill/>
          </a:ln>
          <a:extLst>
            <a:ext uri="{91240B29-F687-4F45-9708-019B960494DF}">
              <a14:hiddenLine xmlns:a14="http://schemas.microsoft.com/office/drawing/2010/main" w="25400">
                <a:solidFill>
                  <a:srgbClr val="000000"/>
                </a:solidFill>
                <a:miter lim="800000"/>
                <a:headEnd/>
                <a:tailEnd/>
              </a14:hiddenLine>
            </a:ext>
          </a:extLst>
        </p:spPr>
        <p:txBody>
          <a:bodyPr vert="horz" wrap="square" lIns="91407" tIns="45706" rIns="91407" bIns="45706" numCol="1" anchor="ctr" anchorCtr="0" compatLnSpc="1">
            <a:prstTxWarp prst="textNoShape">
              <a:avLst/>
            </a:prstTxWarp>
          </a:bodyPr>
          <a:lstStyle/>
          <a:p>
            <a:endParaRPr lang="en-US"/>
          </a:p>
        </p:txBody>
      </p:sp>
      <p:sp>
        <p:nvSpPr>
          <p:cNvPr id="8" name="Rectangle 1"/>
          <p:cNvSpPr>
            <a:spLocks noChangeArrowheads="1"/>
          </p:cNvSpPr>
          <p:nvPr/>
        </p:nvSpPr>
        <p:spPr bwMode="auto">
          <a:xfrm>
            <a:off x="303212" y="1217612"/>
            <a:ext cx="8612187" cy="3640137"/>
          </a:xfrm>
          <a:prstGeom prst="rect">
            <a:avLst/>
          </a:prstGeom>
          <a:solidFill>
            <a:srgbClr val="FFFFFF"/>
          </a:solidFill>
          <a:ln>
            <a:noFill/>
          </a:ln>
          <a:extLst>
            <a:ext uri="{91240B29-F687-4F45-9708-019B960494DF}">
              <a14:hiddenLine xmlns:a14="http://schemas.microsoft.com/office/drawing/2010/main" w="25400">
                <a:solidFill>
                  <a:srgbClr val="000000"/>
                </a:solidFill>
                <a:miter lim="800000"/>
                <a:headEnd/>
                <a:tailEnd/>
              </a14:hiddenLine>
            </a:ext>
          </a:extLst>
        </p:spPr>
        <p:txBody>
          <a:bodyPr vert="horz" wrap="square" lIns="91407" tIns="45706" rIns="91407" bIns="45706" numCol="1" anchor="t" anchorCtr="0" compatLnSpc="1">
            <a:prstTxWarp prst="textNoShape">
              <a:avLst/>
            </a:prstTxWarp>
          </a:bodyPr>
          <a:lstStyle>
            <a:lvl1pPr fontAlgn="base">
              <a:spcBef>
                <a:spcPct val="0"/>
              </a:spcBef>
              <a:spcAft>
                <a:spcPct val="0"/>
              </a:spcAft>
              <a:tabLst>
                <a:tab pos="914400" algn="l"/>
              </a:tabLst>
              <a:defRPr>
                <a:solidFill>
                  <a:schemeClr val="tx1"/>
                </a:solidFill>
                <a:latin typeface="Arial" pitchFamily="34" charset="0"/>
                <a:cs typeface="Arial" pitchFamily="34" charset="0"/>
              </a:defRPr>
            </a:lvl1pPr>
            <a:lvl2pPr fontAlgn="base">
              <a:spcBef>
                <a:spcPct val="0"/>
              </a:spcBef>
              <a:spcAft>
                <a:spcPct val="0"/>
              </a:spcAft>
              <a:tabLst>
                <a:tab pos="914400" algn="l"/>
              </a:tabLst>
              <a:defRPr>
                <a:solidFill>
                  <a:schemeClr val="tx1"/>
                </a:solidFill>
                <a:latin typeface="Arial" pitchFamily="34" charset="0"/>
                <a:cs typeface="Arial" pitchFamily="34" charset="0"/>
              </a:defRPr>
            </a:lvl2pPr>
            <a:lvl3pPr fontAlgn="base">
              <a:spcBef>
                <a:spcPct val="0"/>
              </a:spcBef>
              <a:spcAft>
                <a:spcPct val="0"/>
              </a:spcAft>
              <a:tabLst>
                <a:tab pos="914400" algn="l"/>
              </a:tabLst>
              <a:defRPr>
                <a:solidFill>
                  <a:schemeClr val="tx1"/>
                </a:solidFill>
                <a:latin typeface="Arial" pitchFamily="34" charset="0"/>
                <a:cs typeface="Arial" pitchFamily="34" charset="0"/>
              </a:defRPr>
            </a:lvl3pPr>
            <a:lvl4pPr fontAlgn="base">
              <a:spcBef>
                <a:spcPct val="0"/>
              </a:spcBef>
              <a:spcAft>
                <a:spcPct val="0"/>
              </a:spcAft>
              <a:tabLst>
                <a:tab pos="914400" algn="l"/>
              </a:tabLst>
              <a:defRPr>
                <a:solidFill>
                  <a:schemeClr val="tx1"/>
                </a:solidFill>
                <a:latin typeface="Arial" pitchFamily="34" charset="0"/>
                <a:cs typeface="Arial" pitchFamily="34" charset="0"/>
              </a:defRPr>
            </a:lvl4pPr>
            <a:lvl5pPr fontAlgn="base">
              <a:spcBef>
                <a:spcPct val="0"/>
              </a:spcBef>
              <a:spcAft>
                <a:spcPct val="0"/>
              </a:spcAft>
              <a:tabLst>
                <a:tab pos="914400" algn="l"/>
              </a:tabLst>
              <a:defRPr>
                <a:solidFill>
                  <a:schemeClr val="tx1"/>
                </a:solidFill>
                <a:latin typeface="Arial" pitchFamily="34" charset="0"/>
                <a:cs typeface="Arial" pitchFamily="34" charset="0"/>
              </a:defRPr>
            </a:lvl5pPr>
            <a:lvl6pPr fontAlgn="base">
              <a:spcBef>
                <a:spcPct val="0"/>
              </a:spcBef>
              <a:spcAft>
                <a:spcPct val="0"/>
              </a:spcAft>
              <a:tabLst>
                <a:tab pos="914400" algn="l"/>
              </a:tabLst>
              <a:defRPr>
                <a:solidFill>
                  <a:schemeClr val="tx1"/>
                </a:solidFill>
                <a:latin typeface="Arial" pitchFamily="34" charset="0"/>
                <a:cs typeface="Arial" pitchFamily="34" charset="0"/>
              </a:defRPr>
            </a:lvl6pPr>
            <a:lvl7pPr fontAlgn="base">
              <a:spcBef>
                <a:spcPct val="0"/>
              </a:spcBef>
              <a:spcAft>
                <a:spcPct val="0"/>
              </a:spcAft>
              <a:tabLst>
                <a:tab pos="914400" algn="l"/>
              </a:tabLst>
              <a:defRPr>
                <a:solidFill>
                  <a:schemeClr val="tx1"/>
                </a:solidFill>
                <a:latin typeface="Arial" pitchFamily="34" charset="0"/>
                <a:cs typeface="Arial" pitchFamily="34" charset="0"/>
              </a:defRPr>
            </a:lvl7pPr>
            <a:lvl8pPr fontAlgn="base">
              <a:spcBef>
                <a:spcPct val="0"/>
              </a:spcBef>
              <a:spcAft>
                <a:spcPct val="0"/>
              </a:spcAft>
              <a:tabLst>
                <a:tab pos="914400" algn="l"/>
              </a:tabLst>
              <a:defRPr>
                <a:solidFill>
                  <a:schemeClr val="tx1"/>
                </a:solidFill>
                <a:latin typeface="Arial" pitchFamily="34" charset="0"/>
                <a:cs typeface="Arial" pitchFamily="34" charset="0"/>
              </a:defRPr>
            </a:lvl8pPr>
            <a:lvl9pPr fontAlgn="base">
              <a:spcBef>
                <a:spcPct val="0"/>
              </a:spcBef>
              <a:spcAft>
                <a:spcPct val="0"/>
              </a:spcAft>
              <a:tabLst>
                <a:tab pos="914400" algn="l"/>
              </a:tabLs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914400" algn="l"/>
              </a:tabLst>
            </a:pPr>
            <a:r>
              <a:rPr kumimoji="0" lang="en-US" altLang="en-US" sz="900" b="0" i="1" u="none" strike="noStrike" cap="none" normalizeH="0" baseline="0" dirty="0">
                <a:ln>
                  <a:noFill/>
                </a:ln>
                <a:solidFill>
                  <a:srgbClr val="000000"/>
                </a:solidFill>
                <a:effectLst/>
                <a:latin typeface="Arial" pitchFamily="34" charset="0"/>
                <a:ea typeface="Times New Roman" pitchFamily="18" charset="0"/>
                <a:cs typeface="Arial" pitchFamily="34" charset="0"/>
              </a:rPr>
              <a:t>This message is being sent to all Optum Technology employees</a:t>
            </a:r>
            <a:r>
              <a:rPr kumimoji="0" lang="en-US" altLang="en-US" sz="900" b="0" i="1" u="none" strike="noStrike" cap="none" normalizeH="0" baseline="0" dirty="0">
                <a:ln>
                  <a:noFill/>
                </a:ln>
                <a:solidFill>
                  <a:schemeClr val="tx1"/>
                </a:solidFill>
                <a:effectLst/>
                <a:latin typeface="Arial" pitchFamily="34" charset="0"/>
                <a:ea typeface="Times New Roman" pitchFamily="18" charset="0"/>
                <a:cs typeface="Arial" pitchFamily="34" charset="0"/>
              </a:rPr>
              <a:t> (excluding EIS organization)</a:t>
            </a:r>
            <a:r>
              <a:rPr kumimoji="0" lang="en-US" altLang="en-US" sz="900" b="0" i="1" u="none" strike="noStrike" cap="none" normalizeH="0" baseline="0" dirty="0">
                <a:ln>
                  <a:noFill/>
                </a:ln>
                <a:solidFill>
                  <a:srgbClr val="000000"/>
                </a:solidFill>
                <a:effectLst/>
                <a:latin typeface="Arial" pitchFamily="34" charset="0"/>
                <a:ea typeface="Times New Roman" pitchFamily="18" charset="0"/>
                <a:cs typeface="Arial" pitchFamily="34" charset="0"/>
              </a:rPr>
              <a:t>. </a:t>
            </a:r>
            <a:endParaRPr kumimoji="0" lang="en-US" altLang="en-US" sz="1200" b="0"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914400" algn="l"/>
              </a:tabLst>
            </a:pPr>
            <a:r>
              <a:rPr kumimoji="0" lang="en-US" altLang="en-US" sz="1400" b="0" i="0" u="none" strike="noStrike" cap="none" normalizeH="0" baseline="0" dirty="0">
                <a:ln>
                  <a:noFill/>
                </a:ln>
                <a:solidFill>
                  <a:srgbClr val="000000"/>
                </a:solidFill>
                <a:effectLst/>
                <a:latin typeface="Arial" pitchFamily="34" charset="0"/>
                <a:ea typeface="Times New Roman" pitchFamily="18" charset="0"/>
                <a:cs typeface="Arial" pitchFamily="34" charset="0"/>
              </a:rPr>
              <a:t> </a:t>
            </a:r>
            <a:endParaRPr kumimoji="0" lang="en-US" altLang="en-US" sz="1200" b="0"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914400" algn="l"/>
              </a:tabLst>
            </a:pPr>
            <a:r>
              <a:rPr kumimoji="0" lang="en-US" altLang="en-US" sz="1050" b="0" i="0" u="none" strike="noStrike" cap="none" normalizeH="0" baseline="0" dirty="0">
                <a:ln>
                  <a:noFill/>
                </a:ln>
                <a:effectLst/>
                <a:latin typeface="Arial" pitchFamily="34" charset="0"/>
                <a:ea typeface="Times New Roman" pitchFamily="18" charset="0"/>
                <a:cs typeface="Arial" pitchFamily="34" charset="0"/>
              </a:rPr>
              <a:t>Optum Technology focuses on simplifying our processes as we continue to reduce our overall cost structure and to create an efficient software engineering culture.  Feedback indicates that our travel approval process is administratively heavy and overly complex, and we recognize the value in aligning our processes closer with the rest of the</a:t>
            </a:r>
            <a:r>
              <a:rPr kumimoji="0" lang="en-US" altLang="en-US" sz="1050" b="1" i="1" u="none" strike="noStrike" cap="none" normalizeH="0" baseline="0" dirty="0">
                <a:ln>
                  <a:noFill/>
                </a:ln>
                <a:effectLst/>
                <a:latin typeface="Arial" pitchFamily="34" charset="0"/>
                <a:ea typeface="Times New Roman" pitchFamily="18" charset="0"/>
                <a:cs typeface="Arial" pitchFamily="34" charset="0"/>
              </a:rPr>
              <a:t> </a:t>
            </a:r>
            <a:r>
              <a:rPr kumimoji="0" lang="en-US" altLang="en-US" sz="1050" b="0" i="0" u="none" strike="noStrike" cap="none" normalizeH="0" baseline="0" dirty="0">
                <a:ln>
                  <a:noFill/>
                </a:ln>
                <a:effectLst/>
                <a:latin typeface="Arial" pitchFamily="34" charset="0"/>
                <a:ea typeface="Times New Roman" pitchFamily="18" charset="0"/>
                <a:cs typeface="Arial" pitchFamily="34" charset="0"/>
              </a:rPr>
              <a:t>UHG organization.  </a:t>
            </a:r>
            <a:r>
              <a:rPr kumimoji="0" lang="en-US" altLang="en-US" sz="1050" b="0" i="0" u="sng" strike="noStrike" cap="none" normalizeH="0" baseline="0" dirty="0">
                <a:ln>
                  <a:noFill/>
                </a:ln>
                <a:solidFill>
                  <a:schemeClr val="tx1"/>
                </a:solidFill>
                <a:effectLst/>
                <a:latin typeface="Arial" pitchFamily="34" charset="0"/>
                <a:ea typeface="Times New Roman" pitchFamily="18" charset="0"/>
                <a:cs typeface="Arial" pitchFamily="34" charset="0"/>
                <a:hlinkClick r:id="rId3"/>
              </a:rPr>
              <a:t>Check out this video</a:t>
            </a:r>
            <a:r>
              <a:rPr kumimoji="0" lang="en-US" altLang="en-US" sz="1050" b="0" i="0" u="none" strike="noStrike" cap="none" normalizeH="0" baseline="0" dirty="0">
                <a:ln>
                  <a:noFill/>
                </a:ln>
                <a:solidFill>
                  <a:srgbClr val="000000"/>
                </a:solidFill>
                <a:effectLst/>
                <a:latin typeface="Arial" pitchFamily="34" charset="0"/>
                <a:ea typeface="Times New Roman" pitchFamily="18" charset="0"/>
                <a:cs typeface="Arial" pitchFamily="34" charset="0"/>
              </a:rPr>
              <a:t> </a:t>
            </a:r>
            <a:r>
              <a:rPr kumimoji="0" lang="en-US" altLang="en-US" sz="1050" b="0" i="0" u="none" strike="noStrike" cap="none" normalizeH="0" baseline="0" dirty="0">
                <a:ln>
                  <a:noFill/>
                </a:ln>
                <a:effectLst/>
                <a:latin typeface="Arial" pitchFamily="34" charset="0"/>
                <a:ea typeface="Times New Roman" pitchFamily="18" charset="0"/>
                <a:cs typeface="Arial" pitchFamily="34" charset="0"/>
              </a:rPr>
              <a:t>about the first steps we are taking in simplifying the Optum Technology travel approval process.  </a:t>
            </a:r>
          </a:p>
          <a:p>
            <a:pPr marL="0" marR="0" lvl="0" indent="0" algn="l" defTabSz="914400" rtl="0" eaLnBrk="0" fontAlgn="base" latinLnBrk="0" hangingPunct="0">
              <a:lnSpc>
                <a:spcPct val="100000"/>
              </a:lnSpc>
              <a:spcBef>
                <a:spcPct val="0"/>
              </a:spcBef>
              <a:spcAft>
                <a:spcPct val="0"/>
              </a:spcAft>
              <a:buClrTx/>
              <a:buSzTx/>
              <a:buFontTx/>
              <a:buNone/>
              <a:tabLst>
                <a:tab pos="914400" algn="l"/>
              </a:tabLst>
            </a:pPr>
            <a:endParaRPr kumimoji="0" lang="en-US" altLang="en-US" sz="1050" b="0" i="0" u="none" strike="noStrike" cap="none" normalizeH="0" baseline="0" dirty="0">
              <a:ln>
                <a:noFill/>
              </a:ln>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914400" algn="l"/>
              </a:tabLst>
            </a:pPr>
            <a:r>
              <a:rPr kumimoji="0" lang="en-US" altLang="en-US" sz="1050" b="0" i="0" u="none" strike="noStrike" cap="none" normalizeH="0" baseline="0" dirty="0">
                <a:ln>
                  <a:noFill/>
                </a:ln>
                <a:effectLst/>
                <a:latin typeface="Arial" pitchFamily="34" charset="0"/>
                <a:ea typeface="Times New Roman" pitchFamily="18" charset="0"/>
                <a:cs typeface="Arial" pitchFamily="34" charset="0"/>
              </a:rPr>
              <a:t>Effective January 7, 2019:</a:t>
            </a:r>
          </a:p>
          <a:p>
            <a:pPr marL="0" marR="0" lvl="0" indent="0" algn="l" defTabSz="914400" rtl="0" eaLnBrk="0" fontAlgn="base" latinLnBrk="0" hangingPunct="0">
              <a:lnSpc>
                <a:spcPct val="100000"/>
              </a:lnSpc>
              <a:spcBef>
                <a:spcPct val="0"/>
              </a:spcBef>
              <a:spcAft>
                <a:spcPct val="0"/>
              </a:spcAft>
              <a:buClrTx/>
              <a:buSzTx/>
              <a:buFontTx/>
              <a:buNone/>
              <a:tabLst>
                <a:tab pos="914400" algn="l"/>
              </a:tabLst>
            </a:pPr>
            <a:endParaRPr kumimoji="0" lang="en-US" altLang="en-US" sz="1050" b="0" i="0" u="none" strike="noStrike" cap="none" normalizeH="0" baseline="0" dirty="0">
              <a:ln>
                <a:noFill/>
              </a:ln>
              <a:effectLst/>
              <a:latin typeface="Arial" pitchFamily="34" charset="0"/>
              <a:ea typeface="Times New Roman" pitchFamily="18" charset="0"/>
              <a:cs typeface="Arial" pitchFamily="34" charset="0"/>
            </a:endParaRPr>
          </a:p>
          <a:p>
            <a:pPr marL="628650" lvl="1" indent="-171450" eaLnBrk="0" hangingPunct="0">
              <a:buFont typeface="Wingdings" panose="05000000000000000000" pitchFamily="2" charset="2"/>
              <a:buChar char="§"/>
            </a:pPr>
            <a:r>
              <a:rPr kumimoji="0" lang="en-US" altLang="en-US" sz="1050" b="0" i="0" u="none" strike="noStrike" cap="none" normalizeH="0" baseline="0" dirty="0">
                <a:ln>
                  <a:noFill/>
                </a:ln>
                <a:effectLst/>
                <a:latin typeface="Arial" pitchFamily="34" charset="0"/>
                <a:ea typeface="Times New Roman" pitchFamily="18" charset="0"/>
                <a:cs typeface="Arial" pitchFamily="34" charset="0"/>
              </a:rPr>
              <a:t>The </a:t>
            </a:r>
            <a:r>
              <a:rPr kumimoji="0" lang="en-US" altLang="en-US" sz="1050" b="0" i="0" u="none" strike="noStrike" cap="none" normalizeH="0" baseline="0" dirty="0">
                <a:ln>
                  <a:noFill/>
                </a:ln>
                <a:solidFill>
                  <a:srgbClr val="1F497D"/>
                </a:solidFill>
                <a:effectLst/>
                <a:latin typeface="Arial" pitchFamily="34" charset="0"/>
                <a:ea typeface="Times New Roman" pitchFamily="18" charset="0"/>
                <a:cs typeface="Arial" pitchFamily="34" charset="0"/>
                <a:hlinkClick r:id="rId4"/>
              </a:rPr>
              <a:t>Optum Travel Portal</a:t>
            </a:r>
            <a:r>
              <a:rPr kumimoji="0" lang="en-US" altLang="en-US" sz="1050"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r>
              <a:rPr kumimoji="0" lang="en-US" altLang="en-US" sz="1050" b="0" i="0" u="none" strike="noStrike" cap="none" normalizeH="0" baseline="0" dirty="0">
                <a:ln>
                  <a:noFill/>
                </a:ln>
                <a:effectLst/>
                <a:latin typeface="Arial" pitchFamily="34" charset="0"/>
                <a:ea typeface="Times New Roman" pitchFamily="18" charset="0"/>
                <a:cs typeface="Arial" pitchFamily="34" charset="0"/>
              </a:rPr>
              <a:t>becomes the source of truth for all travel requests and approvals moving forward (no ELT email attachment approval required).</a:t>
            </a:r>
          </a:p>
          <a:p>
            <a:pPr marL="628650" lvl="1" indent="-171450" eaLnBrk="0" hangingPunct="0">
              <a:buFont typeface="Wingdings" panose="05000000000000000000" pitchFamily="2" charset="2"/>
              <a:buChar char="§"/>
            </a:pPr>
            <a:r>
              <a:rPr kumimoji="0" lang="en-US" altLang="en-US" sz="1050" b="0" i="0" u="none" strike="noStrike" cap="none" normalizeH="0" baseline="0" dirty="0">
                <a:ln>
                  <a:noFill/>
                </a:ln>
                <a:effectLst/>
                <a:latin typeface="Arial" pitchFamily="34" charset="0"/>
                <a:ea typeface="Times New Roman" pitchFamily="18" charset="0"/>
                <a:cs typeface="Arial" pitchFamily="34" charset="0"/>
              </a:rPr>
              <a:t>Travel approvals move from ELT to SG 32+ (or approved delegate) and will occur within the Optum Travel Portal (not via email).</a:t>
            </a:r>
          </a:p>
          <a:p>
            <a:pPr marL="628650" lvl="1" indent="-171450" eaLnBrk="0" hangingPunct="0">
              <a:buFont typeface="Wingdings" panose="05000000000000000000" pitchFamily="2" charset="2"/>
              <a:buChar char="§"/>
            </a:pPr>
            <a:r>
              <a:rPr kumimoji="0" lang="en-US" altLang="en-US" sz="1050" b="0" i="0" u="none" strike="noStrike" cap="none" normalizeH="0" baseline="0" dirty="0">
                <a:ln>
                  <a:noFill/>
                </a:ln>
                <a:effectLst/>
                <a:latin typeface="Arial" pitchFamily="34" charset="0"/>
                <a:ea typeface="Times New Roman" pitchFamily="18" charset="0"/>
                <a:cs typeface="Arial" pitchFamily="34" charset="0"/>
              </a:rPr>
              <a:t>The financial approval, QA checks, and division and/or team specific steps for individual travel requests are not required.  (Division and/or team travel forecasting processes and accountability for managing to travel forecasts and budgets remain unchanged.)</a:t>
            </a:r>
          </a:p>
          <a:p>
            <a:pPr marL="0" marR="0" lvl="0" indent="0" algn="l" defTabSz="914400" rtl="0" eaLnBrk="0" fontAlgn="base" latinLnBrk="0" hangingPunct="0">
              <a:lnSpc>
                <a:spcPct val="100000"/>
              </a:lnSpc>
              <a:spcBef>
                <a:spcPct val="0"/>
              </a:spcBef>
              <a:spcAft>
                <a:spcPct val="0"/>
              </a:spcAft>
              <a:buClrTx/>
              <a:buSzTx/>
              <a:buFontTx/>
              <a:buChar char="•"/>
              <a:tabLst>
                <a:tab pos="914400" algn="l"/>
              </a:tabLst>
            </a:pPr>
            <a:endParaRPr kumimoji="0" lang="en-US" altLang="en-US" sz="1050" b="0" i="0" u="none" strike="noStrike" cap="none" normalizeH="0" baseline="0" dirty="0">
              <a:ln>
                <a:noFill/>
              </a:ln>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914400" algn="l"/>
              </a:tabLst>
            </a:pPr>
            <a:r>
              <a:rPr kumimoji="0" lang="en-US" altLang="en-US" sz="1050" b="0" i="0" u="none" strike="noStrike" cap="none" normalizeH="0" baseline="0" dirty="0">
                <a:ln>
                  <a:noFill/>
                </a:ln>
                <a:effectLst/>
                <a:latin typeface="Arial" pitchFamily="34" charset="0"/>
                <a:ea typeface="Times New Roman" pitchFamily="18" charset="0"/>
                <a:cs typeface="Arial" pitchFamily="34" charset="0"/>
              </a:rPr>
              <a:t>Additional information, as well as the list of change agents, can be found in the </a:t>
            </a:r>
            <a:r>
              <a:rPr kumimoji="0" lang="en-US" altLang="en-US" sz="1050" b="0" i="0" u="sng" strike="noStrike" cap="none" normalizeH="0" baseline="0" dirty="0">
                <a:ln>
                  <a:noFill/>
                </a:ln>
                <a:solidFill>
                  <a:srgbClr val="1F497D"/>
                </a:solidFill>
                <a:effectLst/>
                <a:latin typeface="Arial" pitchFamily="34" charset="0"/>
                <a:ea typeface="Times New Roman" pitchFamily="18" charset="0"/>
                <a:cs typeface="Arial" pitchFamily="34" charset="0"/>
                <a:hlinkClick r:id="rId5"/>
              </a:rPr>
              <a:t>OT Travel Policy Process Overview</a:t>
            </a:r>
            <a:r>
              <a:rPr kumimoji="0" lang="en-US" altLang="en-US" sz="1050" b="0" i="0" u="none" strike="noStrike" cap="none" normalizeH="0" baseline="0" dirty="0">
                <a:ln>
                  <a:noFill/>
                </a:ln>
                <a:solidFill>
                  <a:srgbClr val="1F497D"/>
                </a:solidFill>
                <a:effectLst/>
                <a:latin typeface="Arial" pitchFamily="34" charset="0"/>
                <a:ea typeface="Times New Roman" pitchFamily="18" charset="0"/>
                <a:cs typeface="Arial" pitchFamily="34" charset="0"/>
              </a:rPr>
              <a:t> </a:t>
            </a:r>
            <a:r>
              <a:rPr kumimoji="0" lang="en-US" altLang="en-US" sz="1050" b="0" i="0" u="none" strike="noStrike" cap="none" normalizeH="0" baseline="0" dirty="0">
                <a:ln>
                  <a:noFill/>
                </a:ln>
                <a:effectLst/>
                <a:latin typeface="Arial" pitchFamily="34" charset="0"/>
                <a:ea typeface="Times New Roman" pitchFamily="18" charset="0"/>
                <a:cs typeface="Arial" pitchFamily="34" charset="0"/>
              </a:rPr>
              <a:t>materials. Please reach out to your division’s change agent with any questions.  This exemplifies the first of many process simplifications.</a:t>
            </a:r>
            <a:endParaRPr kumimoji="0" lang="en-US" altLang="en-US" sz="1050" b="0" i="0" u="none" strike="noStrike" cap="none" normalizeH="0" baseline="0" dirty="0">
              <a:ln>
                <a:noFill/>
              </a:ln>
              <a:effectLst/>
              <a:latin typeface="Arial" pitchFamily="34" charset="0"/>
              <a:cs typeface="Arial" pitchFamily="34" charset="0"/>
            </a:endParaRPr>
          </a:p>
        </p:txBody>
      </p:sp>
      <p:sp>
        <p:nvSpPr>
          <p:cNvPr id="9" name="Text Box 9"/>
          <p:cNvSpPr txBox="1">
            <a:spLocks/>
          </p:cNvSpPr>
          <p:nvPr/>
        </p:nvSpPr>
        <p:spPr bwMode="auto">
          <a:xfrm>
            <a:off x="457200" y="735013"/>
            <a:ext cx="6457950"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FFFFFF"/>
                </a:solidFill>
                <a:effectLst/>
                <a:latin typeface="Arial" pitchFamily="34" charset="0"/>
                <a:ea typeface="Times New Roman" pitchFamily="18" charset="0"/>
                <a:cs typeface="Arial" pitchFamily="34" charset="0"/>
              </a:rPr>
              <a:t>Optum Technology Travel Policy Update</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pic>
        <p:nvPicPr>
          <p:cNvPr id="205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3213" y="301625"/>
            <a:ext cx="984250" cy="36195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a:spLocks noChangeArrowheads="1"/>
          </p:cNvSpPr>
          <p:nvPr/>
        </p:nvSpPr>
        <p:spPr bwMode="auto">
          <a:xfrm>
            <a:off x="152400" y="133350"/>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1997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OT Travel Process</a:t>
            </a:r>
          </a:p>
        </p:txBody>
      </p:sp>
      <p:sp>
        <p:nvSpPr>
          <p:cNvPr id="31" name="TextBox 30"/>
          <p:cNvSpPr txBox="1"/>
          <p:nvPr/>
        </p:nvSpPr>
        <p:spPr>
          <a:xfrm>
            <a:off x="457200" y="2056361"/>
            <a:ext cx="1613771" cy="2496589"/>
          </a:xfrm>
          <a:prstGeom prst="rect">
            <a:avLst/>
          </a:prstGeom>
          <a:noFill/>
        </p:spPr>
        <p:txBody>
          <a:bodyPr wrap="square" lIns="67226" tIns="67226" rIns="134453" bIns="67226" rtlCol="0" anchor="t" anchorCtr="0">
            <a:noAutofit/>
          </a:bodyPr>
          <a:lstStyle/>
          <a:p>
            <a:pPr>
              <a:lnSpc>
                <a:spcPct val="90000"/>
              </a:lnSpc>
              <a:spcAft>
                <a:spcPts val="294"/>
              </a:spcAft>
            </a:pPr>
            <a:r>
              <a:rPr lang="en-US" sz="1100" b="1" dirty="0">
                <a:gradFill>
                  <a:gsLst>
                    <a:gs pos="20354">
                      <a:schemeClr val="tx1"/>
                    </a:gs>
                    <a:gs pos="40708">
                      <a:schemeClr val="tx1"/>
                    </a:gs>
                  </a:gsLst>
                </a:gradFill>
                <a:latin typeface="Cambria" panose="02040503050406030204" pitchFamily="18" charset="0"/>
              </a:rPr>
              <a:t>Employee Identifies Travel Need</a:t>
            </a:r>
          </a:p>
          <a:p>
            <a:pPr>
              <a:lnSpc>
                <a:spcPct val="90000"/>
              </a:lnSpc>
              <a:spcAft>
                <a:spcPts val="294"/>
              </a:spcAft>
            </a:pPr>
            <a:endParaRPr lang="en-US" sz="1100" dirty="0">
              <a:gradFill>
                <a:gsLst>
                  <a:gs pos="20354">
                    <a:schemeClr val="tx1"/>
                  </a:gs>
                  <a:gs pos="40708">
                    <a:schemeClr val="tx1"/>
                  </a:gs>
                </a:gsLst>
              </a:gradFill>
              <a:latin typeface="Cambria" panose="02040503050406030204" pitchFamily="18" charset="0"/>
            </a:endParaRPr>
          </a:p>
          <a:p>
            <a:pPr marL="123733" indent="-123733">
              <a:lnSpc>
                <a:spcPct val="90000"/>
              </a:lnSpc>
              <a:spcAft>
                <a:spcPts val="294"/>
              </a:spcAft>
              <a:buFont typeface="Arial" panose="020B0604020202020204" pitchFamily="34" charset="0"/>
              <a:buChar char="•"/>
            </a:pPr>
            <a:r>
              <a:rPr lang="en-US" sz="1100" dirty="0">
                <a:gradFill>
                  <a:gsLst>
                    <a:gs pos="20354">
                      <a:schemeClr val="tx1"/>
                    </a:gs>
                    <a:gs pos="40708">
                      <a:schemeClr val="tx1"/>
                    </a:gs>
                  </a:gsLst>
                </a:gradFill>
                <a:latin typeface="Cambria" panose="02040503050406030204" pitchFamily="18" charset="0"/>
              </a:rPr>
              <a:t>Employee Sends Email to Manager</a:t>
            </a:r>
          </a:p>
          <a:p>
            <a:pPr marL="123733" indent="-123733">
              <a:lnSpc>
                <a:spcPct val="90000"/>
              </a:lnSpc>
              <a:spcAft>
                <a:spcPts val="294"/>
              </a:spcAft>
              <a:buFont typeface="Arial" panose="020B0604020202020204" pitchFamily="34" charset="0"/>
              <a:buChar char="•"/>
            </a:pPr>
            <a:r>
              <a:rPr lang="en-US" sz="1100" dirty="0">
                <a:gradFill>
                  <a:gsLst>
                    <a:gs pos="20354">
                      <a:schemeClr val="tx1"/>
                    </a:gs>
                    <a:gs pos="40708">
                      <a:schemeClr val="tx1"/>
                    </a:gs>
                  </a:gsLst>
                </a:gradFill>
                <a:latin typeface="Cambria" panose="02040503050406030204" pitchFamily="18" charset="0"/>
              </a:rPr>
              <a:t>Emails Sent Up Chain to ELT</a:t>
            </a:r>
          </a:p>
          <a:p>
            <a:pPr marL="123733" indent="-123733">
              <a:lnSpc>
                <a:spcPct val="90000"/>
              </a:lnSpc>
              <a:spcAft>
                <a:spcPts val="294"/>
              </a:spcAft>
              <a:buFont typeface="Arial" panose="020B0604020202020204" pitchFamily="34" charset="0"/>
              <a:buChar char="•"/>
            </a:pPr>
            <a:r>
              <a:rPr lang="en-US" sz="1100" dirty="0">
                <a:gradFill>
                  <a:gsLst>
                    <a:gs pos="20354">
                      <a:schemeClr val="tx1"/>
                    </a:gs>
                    <a:gs pos="40708">
                      <a:schemeClr val="tx1"/>
                    </a:gs>
                  </a:gsLst>
                </a:gradFill>
                <a:latin typeface="Cambria" panose="02040503050406030204" pitchFamily="18" charset="0"/>
              </a:rPr>
              <a:t>ELT Reviews Travel Need</a:t>
            </a:r>
          </a:p>
          <a:p>
            <a:pPr marL="123733" indent="-123733">
              <a:lnSpc>
                <a:spcPct val="90000"/>
              </a:lnSpc>
              <a:spcAft>
                <a:spcPts val="294"/>
              </a:spcAft>
              <a:buFont typeface="Arial" panose="020B0604020202020204" pitchFamily="34" charset="0"/>
              <a:buChar char="•"/>
            </a:pPr>
            <a:r>
              <a:rPr lang="en-US" sz="1100" dirty="0">
                <a:gradFill>
                  <a:gsLst>
                    <a:gs pos="20354">
                      <a:schemeClr val="tx1"/>
                    </a:gs>
                    <a:gs pos="40708">
                      <a:schemeClr val="tx1"/>
                    </a:gs>
                  </a:gsLst>
                </a:gradFill>
                <a:latin typeface="Cambria" panose="02040503050406030204" pitchFamily="18" charset="0"/>
              </a:rPr>
              <a:t>Email Approval Cascaded Down to Employee</a:t>
            </a:r>
          </a:p>
          <a:p>
            <a:pPr marL="123733" indent="-123733">
              <a:lnSpc>
                <a:spcPct val="90000"/>
              </a:lnSpc>
              <a:spcAft>
                <a:spcPts val="294"/>
              </a:spcAft>
              <a:buFont typeface="Arial" panose="020B0604020202020204" pitchFamily="34" charset="0"/>
              <a:buChar char="•"/>
            </a:pPr>
            <a:endParaRPr lang="en-US" sz="1100" dirty="0">
              <a:gradFill>
                <a:gsLst>
                  <a:gs pos="20354">
                    <a:schemeClr val="tx1"/>
                  </a:gs>
                  <a:gs pos="40708">
                    <a:schemeClr val="tx1"/>
                  </a:gs>
                </a:gsLst>
              </a:gradFill>
              <a:latin typeface="Cambria" panose="02040503050406030204" pitchFamily="18" charset="0"/>
            </a:endParaRPr>
          </a:p>
        </p:txBody>
      </p:sp>
      <p:sp>
        <p:nvSpPr>
          <p:cNvPr id="34" name="TextBox 33"/>
          <p:cNvSpPr txBox="1"/>
          <p:nvPr/>
        </p:nvSpPr>
        <p:spPr>
          <a:xfrm>
            <a:off x="2171808" y="2056361"/>
            <a:ext cx="1714608" cy="2496589"/>
          </a:xfrm>
          <a:prstGeom prst="rect">
            <a:avLst/>
          </a:prstGeom>
          <a:noFill/>
        </p:spPr>
        <p:txBody>
          <a:bodyPr wrap="square" lIns="67226" tIns="67226" rIns="134453" bIns="67226" rtlCol="0" anchor="t" anchorCtr="0">
            <a:noAutofit/>
          </a:bodyPr>
          <a:lstStyle/>
          <a:p>
            <a:pPr>
              <a:lnSpc>
                <a:spcPct val="90000"/>
              </a:lnSpc>
              <a:spcAft>
                <a:spcPts val="294"/>
              </a:spcAft>
            </a:pPr>
            <a:r>
              <a:rPr lang="en-US" sz="1100" b="1" dirty="0">
                <a:gradFill>
                  <a:gsLst>
                    <a:gs pos="20354">
                      <a:schemeClr val="tx1"/>
                    </a:gs>
                    <a:gs pos="40708">
                      <a:schemeClr val="tx1"/>
                    </a:gs>
                  </a:gsLst>
                </a:gradFill>
                <a:latin typeface="Cambria" panose="02040503050406030204" pitchFamily="18" charset="0"/>
              </a:rPr>
              <a:t>Employee Completes Division &amp; Team Specific Steps</a:t>
            </a:r>
          </a:p>
          <a:p>
            <a:pPr>
              <a:lnSpc>
                <a:spcPct val="90000"/>
              </a:lnSpc>
              <a:spcAft>
                <a:spcPts val="294"/>
              </a:spcAft>
            </a:pPr>
            <a:endParaRPr lang="en-US" sz="1100" dirty="0">
              <a:gradFill>
                <a:gsLst>
                  <a:gs pos="20354">
                    <a:schemeClr val="tx1"/>
                  </a:gs>
                  <a:gs pos="40708">
                    <a:schemeClr val="tx1"/>
                  </a:gs>
                </a:gsLst>
              </a:gradFill>
              <a:latin typeface="Cambria" panose="02040503050406030204" pitchFamily="18" charset="0"/>
            </a:endParaRPr>
          </a:p>
          <a:p>
            <a:pPr marL="123733" indent="-123733">
              <a:lnSpc>
                <a:spcPct val="90000"/>
              </a:lnSpc>
              <a:spcAft>
                <a:spcPts val="294"/>
              </a:spcAft>
              <a:buFont typeface="Arial" panose="020B0604020202020204" pitchFamily="34" charset="0"/>
              <a:buChar char="•"/>
            </a:pPr>
            <a:r>
              <a:rPr lang="en-US" sz="1100" dirty="0">
                <a:gradFill>
                  <a:gsLst>
                    <a:gs pos="20354">
                      <a:schemeClr val="tx1"/>
                    </a:gs>
                    <a:gs pos="40708">
                      <a:schemeClr val="tx1"/>
                    </a:gs>
                  </a:gsLst>
                </a:gradFill>
                <a:latin typeface="Cambria" panose="02040503050406030204" pitchFamily="18" charset="0"/>
              </a:rPr>
              <a:t>Employee Enters Details in Division / Team SharePoint (or equivalent process)</a:t>
            </a:r>
          </a:p>
          <a:p>
            <a:pPr marL="123733" indent="-123733">
              <a:lnSpc>
                <a:spcPct val="90000"/>
              </a:lnSpc>
              <a:spcAft>
                <a:spcPts val="294"/>
              </a:spcAft>
              <a:buFont typeface="Arial" panose="020B0604020202020204" pitchFamily="34" charset="0"/>
              <a:buChar char="•"/>
            </a:pPr>
            <a:r>
              <a:rPr lang="en-US" sz="1100" dirty="0">
                <a:gradFill>
                  <a:gsLst>
                    <a:gs pos="20354">
                      <a:schemeClr val="tx1"/>
                    </a:gs>
                    <a:gs pos="40708">
                      <a:schemeClr val="tx1"/>
                    </a:gs>
                  </a:gsLst>
                </a:gradFill>
                <a:latin typeface="Cambria" panose="02040503050406030204" pitchFamily="18" charset="0"/>
              </a:rPr>
              <a:t>Division / Team Travel Team Reviews Request against Division Guidelines</a:t>
            </a:r>
          </a:p>
          <a:p>
            <a:pPr marL="123733" indent="-123733">
              <a:lnSpc>
                <a:spcPct val="90000"/>
              </a:lnSpc>
              <a:spcAft>
                <a:spcPts val="294"/>
              </a:spcAft>
              <a:buFont typeface="Arial" panose="020B0604020202020204" pitchFamily="34" charset="0"/>
              <a:buChar char="•"/>
            </a:pPr>
            <a:r>
              <a:rPr lang="en-US" sz="1100" dirty="0">
                <a:gradFill>
                  <a:gsLst>
                    <a:gs pos="20354">
                      <a:schemeClr val="tx1"/>
                    </a:gs>
                    <a:gs pos="40708">
                      <a:schemeClr val="tx1"/>
                    </a:gs>
                  </a:gsLst>
                </a:gradFill>
                <a:latin typeface="Cambria" panose="02040503050406030204" pitchFamily="18" charset="0"/>
              </a:rPr>
              <a:t>Division / Team Approval Emailed to Employee</a:t>
            </a:r>
          </a:p>
          <a:p>
            <a:pPr>
              <a:lnSpc>
                <a:spcPct val="90000"/>
              </a:lnSpc>
              <a:spcAft>
                <a:spcPts val="294"/>
              </a:spcAft>
            </a:pPr>
            <a:endParaRPr lang="en-US" sz="1100" dirty="0">
              <a:gradFill>
                <a:gsLst>
                  <a:gs pos="20354">
                    <a:schemeClr val="tx1"/>
                  </a:gs>
                  <a:gs pos="40708">
                    <a:schemeClr val="tx1"/>
                  </a:gs>
                </a:gsLst>
              </a:gradFill>
              <a:latin typeface="Cambria" panose="02040503050406030204" pitchFamily="18" charset="0"/>
            </a:endParaRPr>
          </a:p>
        </p:txBody>
      </p:sp>
      <p:sp>
        <p:nvSpPr>
          <p:cNvPr id="35" name="TextBox 34"/>
          <p:cNvSpPr txBox="1"/>
          <p:nvPr/>
        </p:nvSpPr>
        <p:spPr>
          <a:xfrm>
            <a:off x="3886417" y="2056361"/>
            <a:ext cx="1714607" cy="2496589"/>
          </a:xfrm>
          <a:prstGeom prst="rect">
            <a:avLst/>
          </a:prstGeom>
          <a:noFill/>
        </p:spPr>
        <p:txBody>
          <a:bodyPr wrap="square" lIns="67226" tIns="67226" rIns="134453" bIns="67226" rtlCol="0" anchor="t" anchorCtr="0">
            <a:noAutofit/>
          </a:bodyPr>
          <a:lstStyle/>
          <a:p>
            <a:pPr>
              <a:lnSpc>
                <a:spcPct val="90000"/>
              </a:lnSpc>
              <a:spcAft>
                <a:spcPts val="294"/>
              </a:spcAft>
            </a:pPr>
            <a:r>
              <a:rPr lang="en-US" sz="1100" b="1" dirty="0">
                <a:gradFill>
                  <a:gsLst>
                    <a:gs pos="20354">
                      <a:schemeClr val="tx1"/>
                    </a:gs>
                    <a:gs pos="40708">
                      <a:schemeClr val="tx1"/>
                    </a:gs>
                  </a:gsLst>
                </a:gradFill>
                <a:latin typeface="Cambria" panose="02040503050406030204" pitchFamily="18" charset="0"/>
              </a:rPr>
              <a:t>Employee Enters Info in Travel Portal </a:t>
            </a:r>
          </a:p>
          <a:p>
            <a:pPr>
              <a:lnSpc>
                <a:spcPct val="90000"/>
              </a:lnSpc>
              <a:spcAft>
                <a:spcPts val="294"/>
              </a:spcAft>
            </a:pPr>
            <a:endParaRPr lang="en-US" sz="1100" dirty="0">
              <a:gradFill>
                <a:gsLst>
                  <a:gs pos="20354">
                    <a:schemeClr val="tx1"/>
                  </a:gs>
                  <a:gs pos="40708">
                    <a:schemeClr val="tx1"/>
                  </a:gs>
                </a:gsLst>
              </a:gradFill>
              <a:latin typeface="Cambria" panose="02040503050406030204" pitchFamily="18" charset="0"/>
            </a:endParaRPr>
          </a:p>
          <a:p>
            <a:pPr marL="123733" indent="-123733">
              <a:lnSpc>
                <a:spcPct val="90000"/>
              </a:lnSpc>
              <a:spcAft>
                <a:spcPts val="294"/>
              </a:spcAft>
              <a:buFont typeface="Arial" panose="020B0604020202020204" pitchFamily="34" charset="0"/>
              <a:buChar char="•"/>
            </a:pPr>
            <a:r>
              <a:rPr lang="en-US" sz="1100" dirty="0">
                <a:gradFill>
                  <a:gsLst>
                    <a:gs pos="20354">
                      <a:schemeClr val="tx1"/>
                    </a:gs>
                    <a:gs pos="40708">
                      <a:schemeClr val="tx1"/>
                    </a:gs>
                  </a:gsLst>
                </a:gradFill>
                <a:latin typeface="Cambria" panose="02040503050406030204" pitchFamily="18" charset="0"/>
              </a:rPr>
              <a:t>Employee Enters Information in Optum Travel Portal (with ELT email attachment)</a:t>
            </a:r>
          </a:p>
          <a:p>
            <a:pPr marL="123733" indent="-123733">
              <a:lnSpc>
                <a:spcPct val="90000"/>
              </a:lnSpc>
              <a:spcAft>
                <a:spcPts val="294"/>
              </a:spcAft>
              <a:buFont typeface="Arial" panose="020B0604020202020204" pitchFamily="34" charset="0"/>
              <a:buChar char="•"/>
            </a:pPr>
            <a:r>
              <a:rPr lang="en-US" sz="1100" dirty="0">
                <a:gradFill>
                  <a:gsLst>
                    <a:gs pos="20354">
                      <a:schemeClr val="tx1"/>
                    </a:gs>
                    <a:gs pos="40708">
                      <a:schemeClr val="tx1"/>
                    </a:gs>
                  </a:gsLst>
                </a:gradFill>
                <a:latin typeface="Cambria" panose="02040503050406030204" pitchFamily="18" charset="0"/>
              </a:rPr>
              <a:t>Offshore QA Travel Team Reviews for ELT Email </a:t>
            </a:r>
          </a:p>
          <a:p>
            <a:pPr marL="123733" indent="-123733">
              <a:lnSpc>
                <a:spcPct val="90000"/>
              </a:lnSpc>
              <a:spcAft>
                <a:spcPts val="294"/>
              </a:spcAft>
              <a:buFont typeface="Arial" panose="020B0604020202020204" pitchFamily="34" charset="0"/>
              <a:buChar char="•"/>
            </a:pPr>
            <a:r>
              <a:rPr lang="en-US" sz="1100" i="1" dirty="0">
                <a:gradFill>
                  <a:gsLst>
                    <a:gs pos="20354">
                      <a:schemeClr val="tx1"/>
                    </a:gs>
                    <a:gs pos="40708">
                      <a:schemeClr val="tx1"/>
                    </a:gs>
                  </a:gsLst>
                </a:gradFill>
                <a:latin typeface="Cambria" panose="02040503050406030204" pitchFamily="18" charset="0"/>
              </a:rPr>
              <a:t>Finance Reviews Request to Validate Budget (varies by org)</a:t>
            </a:r>
          </a:p>
          <a:p>
            <a:pPr marL="123733" indent="-123733">
              <a:lnSpc>
                <a:spcPct val="90000"/>
              </a:lnSpc>
              <a:spcAft>
                <a:spcPts val="294"/>
              </a:spcAft>
              <a:buFont typeface="Arial" panose="020B0604020202020204" pitchFamily="34" charset="0"/>
              <a:buChar char="•"/>
            </a:pPr>
            <a:r>
              <a:rPr lang="en-US" sz="1100" dirty="0">
                <a:gradFill>
                  <a:gsLst>
                    <a:gs pos="20354">
                      <a:schemeClr val="tx1"/>
                    </a:gs>
                    <a:gs pos="40708">
                      <a:schemeClr val="tx1"/>
                    </a:gs>
                  </a:gsLst>
                </a:gradFill>
                <a:latin typeface="Cambria" panose="02040503050406030204" pitchFamily="18" charset="0"/>
              </a:rPr>
              <a:t>Approval Email Sent from Portal to Employee</a:t>
            </a:r>
          </a:p>
        </p:txBody>
      </p:sp>
      <p:sp>
        <p:nvSpPr>
          <p:cNvPr id="71" name="TextBox 70"/>
          <p:cNvSpPr txBox="1"/>
          <p:nvPr/>
        </p:nvSpPr>
        <p:spPr>
          <a:xfrm>
            <a:off x="5601025" y="2056361"/>
            <a:ext cx="1613771" cy="2953789"/>
          </a:xfrm>
          <a:prstGeom prst="rect">
            <a:avLst/>
          </a:prstGeom>
          <a:noFill/>
        </p:spPr>
        <p:txBody>
          <a:bodyPr wrap="square" lIns="67226" tIns="67226" rIns="134453" bIns="67226" rtlCol="0" anchor="t" anchorCtr="0">
            <a:noAutofit/>
          </a:bodyPr>
          <a:lstStyle/>
          <a:p>
            <a:pPr>
              <a:lnSpc>
                <a:spcPct val="90000"/>
              </a:lnSpc>
              <a:spcAft>
                <a:spcPts val="294"/>
              </a:spcAft>
            </a:pPr>
            <a:r>
              <a:rPr lang="en-US" sz="1100" b="1" dirty="0">
                <a:gradFill>
                  <a:gsLst>
                    <a:gs pos="20354">
                      <a:schemeClr val="tx1"/>
                    </a:gs>
                    <a:gs pos="40708">
                      <a:schemeClr val="tx1"/>
                    </a:gs>
                  </a:gsLst>
                </a:gradFill>
                <a:latin typeface="Cambria" panose="02040503050406030204" pitchFamily="18" charset="0"/>
              </a:rPr>
              <a:t>Employee Books Travel in Concur </a:t>
            </a:r>
          </a:p>
          <a:p>
            <a:pPr>
              <a:lnSpc>
                <a:spcPct val="90000"/>
              </a:lnSpc>
              <a:spcAft>
                <a:spcPts val="294"/>
              </a:spcAft>
            </a:pPr>
            <a:endParaRPr lang="en-US" sz="1100" dirty="0">
              <a:gradFill>
                <a:gsLst>
                  <a:gs pos="20354">
                    <a:schemeClr val="tx1"/>
                  </a:gs>
                  <a:gs pos="40708">
                    <a:schemeClr val="tx1"/>
                  </a:gs>
                </a:gsLst>
              </a:gradFill>
              <a:latin typeface="Cambria" panose="02040503050406030204" pitchFamily="18" charset="0"/>
            </a:endParaRPr>
          </a:p>
          <a:p>
            <a:pPr marL="123733" indent="-123733">
              <a:lnSpc>
                <a:spcPct val="90000"/>
              </a:lnSpc>
              <a:spcAft>
                <a:spcPts val="294"/>
              </a:spcAft>
              <a:buFont typeface="Arial" panose="020B0604020202020204" pitchFamily="34" charset="0"/>
              <a:buChar char="•"/>
            </a:pPr>
            <a:r>
              <a:rPr lang="en-US" sz="1100" dirty="0">
                <a:gradFill>
                  <a:gsLst>
                    <a:gs pos="20354">
                      <a:schemeClr val="tx1"/>
                    </a:gs>
                    <a:gs pos="40708">
                      <a:schemeClr val="tx1"/>
                    </a:gs>
                  </a:gsLst>
                </a:gradFill>
                <a:latin typeface="Cambria" panose="02040503050406030204" pitchFamily="18" charset="0"/>
              </a:rPr>
              <a:t>Employee Requests Booking in Concur</a:t>
            </a:r>
          </a:p>
          <a:p>
            <a:pPr marL="123733" indent="-123733">
              <a:lnSpc>
                <a:spcPct val="90000"/>
              </a:lnSpc>
              <a:spcAft>
                <a:spcPts val="294"/>
              </a:spcAft>
              <a:buFont typeface="Arial" panose="020B0604020202020204" pitchFamily="34" charset="0"/>
              <a:buChar char="•"/>
            </a:pPr>
            <a:r>
              <a:rPr lang="en-US" sz="1100" dirty="0">
                <a:gradFill>
                  <a:gsLst>
                    <a:gs pos="20354">
                      <a:schemeClr val="tx1"/>
                    </a:gs>
                    <a:gs pos="40708">
                      <a:schemeClr val="tx1"/>
                    </a:gs>
                  </a:gsLst>
                </a:gradFill>
                <a:latin typeface="Cambria" panose="02040503050406030204" pitchFamily="18" charset="0"/>
              </a:rPr>
              <a:t>Concur Includes Self Checks on Financial Boundaries</a:t>
            </a:r>
          </a:p>
          <a:p>
            <a:pPr marL="123733" indent="-123733">
              <a:lnSpc>
                <a:spcPct val="90000"/>
              </a:lnSpc>
              <a:spcAft>
                <a:spcPts val="294"/>
              </a:spcAft>
              <a:buFont typeface="Arial" panose="020B0604020202020204" pitchFamily="34" charset="0"/>
              <a:buChar char="•"/>
            </a:pPr>
            <a:r>
              <a:rPr lang="en-US" sz="1100" dirty="0">
                <a:gradFill>
                  <a:gsLst>
                    <a:gs pos="20354">
                      <a:schemeClr val="tx1"/>
                    </a:gs>
                    <a:gs pos="40708">
                      <a:schemeClr val="tx1"/>
                    </a:gs>
                  </a:gsLst>
                </a:gradFill>
                <a:latin typeface="Cambria" panose="02040503050406030204" pitchFamily="18" charset="0"/>
              </a:rPr>
              <a:t>Travel Company Response Received by Employee</a:t>
            </a:r>
          </a:p>
          <a:p>
            <a:pPr marL="123733" indent="-123733">
              <a:lnSpc>
                <a:spcPct val="90000"/>
              </a:lnSpc>
              <a:spcAft>
                <a:spcPts val="294"/>
              </a:spcAft>
              <a:buFont typeface="Arial" panose="020B0604020202020204" pitchFamily="34" charset="0"/>
              <a:buChar char="•"/>
            </a:pPr>
            <a:r>
              <a:rPr lang="en-US" sz="1100" dirty="0">
                <a:gradFill>
                  <a:gsLst>
                    <a:gs pos="20354">
                      <a:schemeClr val="tx1"/>
                    </a:gs>
                    <a:gs pos="40708">
                      <a:schemeClr val="tx1"/>
                    </a:gs>
                  </a:gsLst>
                </a:gradFill>
                <a:latin typeface="Cambria" panose="02040503050406030204" pitchFamily="18" charset="0"/>
              </a:rPr>
              <a:t>Employee Booking is Finalized in Concur by Finance</a:t>
            </a:r>
          </a:p>
          <a:p>
            <a:pPr marL="123733" indent="-123733">
              <a:lnSpc>
                <a:spcPct val="90000"/>
              </a:lnSpc>
              <a:spcAft>
                <a:spcPts val="294"/>
              </a:spcAft>
              <a:buFont typeface="Arial" panose="020B0604020202020204" pitchFamily="34" charset="0"/>
              <a:buChar char="•"/>
            </a:pPr>
            <a:r>
              <a:rPr lang="en-US" sz="1100" dirty="0">
                <a:gradFill>
                  <a:gsLst>
                    <a:gs pos="20354">
                      <a:schemeClr val="tx1"/>
                    </a:gs>
                    <a:gs pos="40708">
                      <a:schemeClr val="tx1"/>
                    </a:gs>
                  </a:gsLst>
                </a:gradFill>
                <a:latin typeface="Cambria" panose="02040503050406030204" pitchFamily="18" charset="0"/>
              </a:rPr>
              <a:t>Employee Gets Second Ticketed Email</a:t>
            </a:r>
          </a:p>
          <a:p>
            <a:pPr marL="123733" indent="-123733">
              <a:lnSpc>
                <a:spcPct val="90000"/>
              </a:lnSpc>
              <a:spcAft>
                <a:spcPts val="294"/>
              </a:spcAft>
              <a:buFont typeface="Arial" panose="020B0604020202020204" pitchFamily="34" charset="0"/>
              <a:buChar char="•"/>
            </a:pPr>
            <a:endParaRPr lang="en-US" sz="1100" i="1" dirty="0">
              <a:gradFill>
                <a:gsLst>
                  <a:gs pos="20354">
                    <a:schemeClr val="tx1"/>
                  </a:gs>
                  <a:gs pos="40708">
                    <a:schemeClr val="tx1"/>
                  </a:gs>
                </a:gsLst>
              </a:gradFill>
              <a:latin typeface="Cambria" panose="02040503050406030204" pitchFamily="18" charset="0"/>
            </a:endParaRPr>
          </a:p>
        </p:txBody>
      </p:sp>
      <p:sp>
        <p:nvSpPr>
          <p:cNvPr id="76" name="TextBox 75"/>
          <p:cNvSpPr txBox="1"/>
          <p:nvPr/>
        </p:nvSpPr>
        <p:spPr>
          <a:xfrm>
            <a:off x="7315633" y="2056361"/>
            <a:ext cx="1613771" cy="2496589"/>
          </a:xfrm>
          <a:prstGeom prst="rect">
            <a:avLst/>
          </a:prstGeom>
          <a:noFill/>
        </p:spPr>
        <p:txBody>
          <a:bodyPr wrap="square" lIns="67226" tIns="67226" rIns="134453" bIns="67226" rtlCol="0" anchor="t" anchorCtr="0">
            <a:noAutofit/>
          </a:bodyPr>
          <a:lstStyle/>
          <a:p>
            <a:pPr>
              <a:lnSpc>
                <a:spcPct val="90000"/>
              </a:lnSpc>
              <a:spcAft>
                <a:spcPts val="294"/>
              </a:spcAft>
            </a:pPr>
            <a:r>
              <a:rPr lang="en-US" sz="1100" b="1" dirty="0">
                <a:gradFill>
                  <a:gsLst>
                    <a:gs pos="20354">
                      <a:schemeClr val="tx1"/>
                    </a:gs>
                    <a:gs pos="40708">
                      <a:schemeClr val="tx1"/>
                    </a:gs>
                  </a:gsLst>
                </a:gradFill>
                <a:latin typeface="Cambria" panose="02040503050406030204" pitchFamily="18" charset="0"/>
              </a:rPr>
              <a:t>Employee Completes Travel </a:t>
            </a:r>
          </a:p>
          <a:p>
            <a:pPr>
              <a:lnSpc>
                <a:spcPct val="90000"/>
              </a:lnSpc>
              <a:spcAft>
                <a:spcPts val="294"/>
              </a:spcAft>
            </a:pPr>
            <a:endParaRPr lang="en-US" sz="1100" dirty="0">
              <a:gradFill>
                <a:gsLst>
                  <a:gs pos="20354">
                    <a:schemeClr val="tx1"/>
                  </a:gs>
                  <a:gs pos="40708">
                    <a:schemeClr val="tx1"/>
                  </a:gs>
                </a:gsLst>
              </a:gradFill>
              <a:latin typeface="Cambria" panose="02040503050406030204" pitchFamily="18" charset="0"/>
            </a:endParaRPr>
          </a:p>
          <a:p>
            <a:pPr marL="123733" indent="-123733">
              <a:lnSpc>
                <a:spcPct val="90000"/>
              </a:lnSpc>
              <a:spcAft>
                <a:spcPts val="294"/>
              </a:spcAft>
              <a:buFont typeface="Arial" panose="020B0604020202020204" pitchFamily="34" charset="0"/>
              <a:buChar char="•"/>
            </a:pPr>
            <a:r>
              <a:rPr lang="en-US" sz="1100" dirty="0">
                <a:gradFill>
                  <a:gsLst>
                    <a:gs pos="20354">
                      <a:schemeClr val="tx1"/>
                    </a:gs>
                    <a:gs pos="40708">
                      <a:schemeClr val="tx1"/>
                    </a:gs>
                  </a:gsLst>
                </a:gradFill>
                <a:latin typeface="Cambria" panose="02040503050406030204" pitchFamily="18" charset="0"/>
              </a:rPr>
              <a:t>Employee Completes Travel</a:t>
            </a:r>
          </a:p>
          <a:p>
            <a:pPr marL="123733" indent="-123733">
              <a:lnSpc>
                <a:spcPct val="90000"/>
              </a:lnSpc>
              <a:spcAft>
                <a:spcPts val="294"/>
              </a:spcAft>
              <a:buFont typeface="Arial" panose="020B0604020202020204" pitchFamily="34" charset="0"/>
              <a:buChar char="•"/>
            </a:pPr>
            <a:r>
              <a:rPr lang="en-US" sz="1100" dirty="0">
                <a:gradFill>
                  <a:gsLst>
                    <a:gs pos="20354">
                      <a:schemeClr val="tx1"/>
                    </a:gs>
                    <a:gs pos="40708">
                      <a:schemeClr val="tx1"/>
                    </a:gs>
                  </a:gsLst>
                </a:gradFill>
                <a:latin typeface="Cambria" panose="02040503050406030204" pitchFamily="18" charset="0"/>
              </a:rPr>
              <a:t>Employee Enters Expenses in Concur</a:t>
            </a:r>
          </a:p>
          <a:p>
            <a:pPr marL="123733" indent="-123733">
              <a:lnSpc>
                <a:spcPct val="90000"/>
              </a:lnSpc>
              <a:spcAft>
                <a:spcPts val="294"/>
              </a:spcAft>
              <a:buFont typeface="Arial" panose="020B0604020202020204" pitchFamily="34" charset="0"/>
              <a:buChar char="•"/>
            </a:pPr>
            <a:r>
              <a:rPr lang="en-US" sz="1100" dirty="0">
                <a:gradFill>
                  <a:gsLst>
                    <a:gs pos="20354">
                      <a:schemeClr val="tx1"/>
                    </a:gs>
                    <a:gs pos="40708">
                      <a:schemeClr val="tx1"/>
                    </a:gs>
                  </a:gsLst>
                </a:gradFill>
                <a:latin typeface="Cambria" panose="02040503050406030204" pitchFamily="18" charset="0"/>
              </a:rPr>
              <a:t>Manager Approves Expense Report</a:t>
            </a:r>
          </a:p>
        </p:txBody>
      </p:sp>
      <p:sp>
        <p:nvSpPr>
          <p:cNvPr id="4" name="Slide Number Placeholder 3"/>
          <p:cNvSpPr>
            <a:spLocks noGrp="1"/>
          </p:cNvSpPr>
          <p:nvPr>
            <p:ph type="sldNum" sz="quarter" idx="12"/>
          </p:nvPr>
        </p:nvSpPr>
        <p:spPr/>
        <p:txBody>
          <a:bodyPr/>
          <a:lstStyle/>
          <a:p>
            <a:fld id="{F18F5FCC-583C-47C6-9953-2F6AD74D46AE}" type="slidenum">
              <a:rPr lang="en-US" smtClean="0"/>
              <a:pPr/>
              <a:t>3</a:t>
            </a:fld>
            <a:endParaRPr lang="en-US"/>
          </a:p>
        </p:txBody>
      </p:sp>
      <p:cxnSp>
        <p:nvCxnSpPr>
          <p:cNvPr id="30" name="Straight Arrow Connector 29"/>
          <p:cNvCxnSpPr/>
          <p:nvPr/>
        </p:nvCxnSpPr>
        <p:spPr bwMode="black">
          <a:xfrm>
            <a:off x="1516225" y="1518440"/>
            <a:ext cx="537924" cy="0"/>
          </a:xfrm>
          <a:prstGeom prst="straightConnector1">
            <a:avLst/>
          </a:prstGeom>
          <a:solidFill>
            <a:schemeClr val="bg1"/>
          </a:solidFill>
          <a:ln w="28575">
            <a:solidFill>
              <a:schemeClr val="accent4"/>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Arrow Connector 37"/>
          <p:cNvCxnSpPr/>
          <p:nvPr/>
        </p:nvCxnSpPr>
        <p:spPr bwMode="black">
          <a:xfrm>
            <a:off x="3230833" y="1518440"/>
            <a:ext cx="537924" cy="0"/>
          </a:xfrm>
          <a:prstGeom prst="straightConnector1">
            <a:avLst/>
          </a:prstGeom>
          <a:solidFill>
            <a:schemeClr val="bg1"/>
          </a:solidFill>
          <a:ln w="28575">
            <a:solidFill>
              <a:schemeClr val="accent4"/>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Arrow Connector 39"/>
          <p:cNvCxnSpPr/>
          <p:nvPr/>
        </p:nvCxnSpPr>
        <p:spPr bwMode="black">
          <a:xfrm>
            <a:off x="4945441" y="1518440"/>
            <a:ext cx="537924" cy="0"/>
          </a:xfrm>
          <a:prstGeom prst="straightConnector1">
            <a:avLst/>
          </a:prstGeom>
          <a:solidFill>
            <a:schemeClr val="bg1"/>
          </a:solidFill>
          <a:ln w="28575">
            <a:solidFill>
              <a:schemeClr val="accent4"/>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Arrow Connector 40"/>
          <p:cNvCxnSpPr/>
          <p:nvPr/>
        </p:nvCxnSpPr>
        <p:spPr bwMode="black">
          <a:xfrm>
            <a:off x="6660049" y="1518440"/>
            <a:ext cx="537924" cy="0"/>
          </a:xfrm>
          <a:prstGeom prst="straightConnector1">
            <a:avLst/>
          </a:prstGeom>
          <a:solidFill>
            <a:schemeClr val="bg1"/>
          </a:solidFill>
          <a:ln w="28575">
            <a:solidFill>
              <a:schemeClr val="accent4"/>
            </a:solidFill>
            <a:tailEnd type="arrow"/>
          </a:ln>
        </p:spPr>
        <p:style>
          <a:lnRef idx="2">
            <a:schemeClr val="accent1">
              <a:shade val="50000"/>
            </a:schemeClr>
          </a:lnRef>
          <a:fillRef idx="1">
            <a:schemeClr val="accent1"/>
          </a:fillRef>
          <a:effectRef idx="0">
            <a:schemeClr val="accent1"/>
          </a:effectRef>
          <a:fontRef idx="minor">
            <a:schemeClr val="lt1"/>
          </a:fontRef>
        </p:style>
      </p:cxnSp>
      <p:sp>
        <p:nvSpPr>
          <p:cNvPr id="42" name="Oval 41"/>
          <p:cNvSpPr/>
          <p:nvPr/>
        </p:nvSpPr>
        <p:spPr>
          <a:xfrm>
            <a:off x="457201" y="1047750"/>
            <a:ext cx="941366" cy="941380"/>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33614" tIns="33618" rIns="33614" bIns="33618" rtlCol="0" anchor="ctr"/>
          <a:lstStyle/>
          <a:p>
            <a:pPr algn="ctr"/>
            <a:endParaRPr lang="en-US" sz="1200" dirty="0"/>
          </a:p>
        </p:txBody>
      </p:sp>
      <p:sp>
        <p:nvSpPr>
          <p:cNvPr id="43" name="Oval 42"/>
          <p:cNvSpPr/>
          <p:nvPr/>
        </p:nvSpPr>
        <p:spPr>
          <a:xfrm>
            <a:off x="2171808" y="1047750"/>
            <a:ext cx="941366" cy="941380"/>
          </a:xfrm>
          <a:prstGeom prst="ellipse">
            <a:avLst/>
          </a:prstGeom>
          <a:solidFill>
            <a:schemeClr val="bg1"/>
          </a:solid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lIns="33614" tIns="33618" rIns="33614" bIns="33618" rtlCol="0" anchor="ctr"/>
          <a:lstStyle/>
          <a:p>
            <a:pPr algn="ctr"/>
            <a:endParaRPr lang="en-US" sz="1200" dirty="0"/>
          </a:p>
        </p:txBody>
      </p:sp>
      <p:sp>
        <p:nvSpPr>
          <p:cNvPr id="44" name="Oval 43"/>
          <p:cNvSpPr/>
          <p:nvPr/>
        </p:nvSpPr>
        <p:spPr>
          <a:xfrm>
            <a:off x="3886416" y="1047750"/>
            <a:ext cx="941366" cy="941380"/>
          </a:xfrm>
          <a:prstGeom prst="ellipse">
            <a:avLst/>
          </a:prstGeom>
          <a:solidFill>
            <a:schemeClr val="bg1"/>
          </a:solidFill>
          <a:ln w="28575">
            <a:solidFill>
              <a:srgbClr val="008770"/>
            </a:solidFill>
          </a:ln>
        </p:spPr>
        <p:style>
          <a:lnRef idx="2">
            <a:schemeClr val="accent1">
              <a:shade val="50000"/>
            </a:schemeClr>
          </a:lnRef>
          <a:fillRef idx="1">
            <a:schemeClr val="accent1"/>
          </a:fillRef>
          <a:effectRef idx="0">
            <a:schemeClr val="accent1"/>
          </a:effectRef>
          <a:fontRef idx="minor">
            <a:schemeClr val="lt1"/>
          </a:fontRef>
        </p:style>
        <p:txBody>
          <a:bodyPr lIns="33614" tIns="33618" rIns="33614" bIns="33618" rtlCol="0" anchor="ctr"/>
          <a:lstStyle/>
          <a:p>
            <a:pPr algn="ctr"/>
            <a:endParaRPr lang="en-US" sz="1200" dirty="0"/>
          </a:p>
        </p:txBody>
      </p:sp>
      <p:sp>
        <p:nvSpPr>
          <p:cNvPr id="45" name="Oval 44"/>
          <p:cNvSpPr/>
          <p:nvPr/>
        </p:nvSpPr>
        <p:spPr>
          <a:xfrm>
            <a:off x="5601024" y="1047750"/>
            <a:ext cx="941366" cy="941380"/>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33614" tIns="33618" rIns="33614" bIns="33618" rtlCol="0" anchor="ctr"/>
          <a:lstStyle/>
          <a:p>
            <a:pPr algn="ctr"/>
            <a:endParaRPr lang="en-US" sz="1200" dirty="0"/>
          </a:p>
        </p:txBody>
      </p:sp>
      <p:sp>
        <p:nvSpPr>
          <p:cNvPr id="46" name="Oval 45"/>
          <p:cNvSpPr/>
          <p:nvPr/>
        </p:nvSpPr>
        <p:spPr>
          <a:xfrm>
            <a:off x="7315633" y="1047750"/>
            <a:ext cx="941366" cy="941380"/>
          </a:xfrm>
          <a:prstGeom prst="ellipse">
            <a:avLst/>
          </a:prstGeom>
          <a:solidFill>
            <a:schemeClr val="bg1"/>
          </a:solidFill>
          <a:ln w="28575">
            <a:solidFill>
              <a:srgbClr val="00549F"/>
            </a:solidFill>
          </a:ln>
        </p:spPr>
        <p:style>
          <a:lnRef idx="2">
            <a:schemeClr val="accent1">
              <a:shade val="50000"/>
            </a:schemeClr>
          </a:lnRef>
          <a:fillRef idx="1">
            <a:schemeClr val="accent1"/>
          </a:fillRef>
          <a:effectRef idx="0">
            <a:schemeClr val="accent1"/>
          </a:effectRef>
          <a:fontRef idx="minor">
            <a:schemeClr val="lt1"/>
          </a:fontRef>
        </p:style>
        <p:txBody>
          <a:bodyPr lIns="33614" tIns="33618" rIns="33614" bIns="33618" rtlCol="0" anchor="ctr"/>
          <a:lstStyle/>
          <a:p>
            <a:pPr algn="ctr"/>
            <a:endParaRPr lang="en-US" sz="1200" dirty="0"/>
          </a:p>
        </p:txBody>
      </p:sp>
      <p:grpSp>
        <p:nvGrpSpPr>
          <p:cNvPr id="47" name="Group 104"/>
          <p:cNvGrpSpPr>
            <a:grpSpLocks noChangeAspect="1"/>
          </p:cNvGrpSpPr>
          <p:nvPr/>
        </p:nvGrpSpPr>
        <p:grpSpPr bwMode="auto">
          <a:xfrm>
            <a:off x="682290" y="1331792"/>
            <a:ext cx="491187" cy="313886"/>
            <a:chOff x="-1064" y="784"/>
            <a:chExt cx="3607" cy="2305"/>
          </a:xfrm>
        </p:grpSpPr>
        <p:sp>
          <p:nvSpPr>
            <p:cNvPr id="48" name="Freeform 105"/>
            <p:cNvSpPr>
              <a:spLocks noEditPoints="1"/>
            </p:cNvSpPr>
            <p:nvPr/>
          </p:nvSpPr>
          <p:spPr bwMode="auto">
            <a:xfrm>
              <a:off x="-1064" y="784"/>
              <a:ext cx="3607" cy="2305"/>
            </a:xfrm>
            <a:custGeom>
              <a:avLst/>
              <a:gdLst>
                <a:gd name="T0" fmla="*/ 0 w 3607"/>
                <a:gd name="T1" fmla="*/ 0 h 2305"/>
                <a:gd name="T2" fmla="*/ 0 w 3607"/>
                <a:gd name="T3" fmla="*/ 2305 h 2305"/>
                <a:gd name="T4" fmla="*/ 3607 w 3607"/>
                <a:gd name="T5" fmla="*/ 2305 h 2305"/>
                <a:gd name="T6" fmla="*/ 3607 w 3607"/>
                <a:gd name="T7" fmla="*/ 0 h 2305"/>
                <a:gd name="T8" fmla="*/ 0 w 3607"/>
                <a:gd name="T9" fmla="*/ 0 h 2305"/>
                <a:gd name="T10" fmla="*/ 3487 w 3607"/>
                <a:gd name="T11" fmla="*/ 2185 h 2305"/>
                <a:gd name="T12" fmla="*/ 120 w 3607"/>
                <a:gd name="T13" fmla="*/ 2185 h 2305"/>
                <a:gd name="T14" fmla="*/ 120 w 3607"/>
                <a:gd name="T15" fmla="*/ 121 h 2305"/>
                <a:gd name="T16" fmla="*/ 347 w 3607"/>
                <a:gd name="T17" fmla="*/ 121 h 2305"/>
                <a:gd name="T18" fmla="*/ 345 w 3607"/>
                <a:gd name="T19" fmla="*/ 118 h 2305"/>
                <a:gd name="T20" fmla="*/ 3283 w 3607"/>
                <a:gd name="T21" fmla="*/ 118 h 2305"/>
                <a:gd name="T22" fmla="*/ 3281 w 3607"/>
                <a:gd name="T23" fmla="*/ 121 h 2305"/>
                <a:gd name="T24" fmla="*/ 3487 w 3607"/>
                <a:gd name="T25" fmla="*/ 121 h 2305"/>
                <a:gd name="T26" fmla="*/ 3487 w 3607"/>
                <a:gd name="T27" fmla="*/ 2185 h 2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07" h="2305">
                  <a:moveTo>
                    <a:pt x="0" y="0"/>
                  </a:moveTo>
                  <a:lnTo>
                    <a:pt x="0" y="2305"/>
                  </a:lnTo>
                  <a:lnTo>
                    <a:pt x="3607" y="2305"/>
                  </a:lnTo>
                  <a:lnTo>
                    <a:pt x="3607" y="0"/>
                  </a:lnTo>
                  <a:lnTo>
                    <a:pt x="0" y="0"/>
                  </a:lnTo>
                  <a:close/>
                  <a:moveTo>
                    <a:pt x="3487" y="2185"/>
                  </a:moveTo>
                  <a:lnTo>
                    <a:pt x="120" y="2185"/>
                  </a:lnTo>
                  <a:lnTo>
                    <a:pt x="120" y="121"/>
                  </a:lnTo>
                  <a:lnTo>
                    <a:pt x="347" y="121"/>
                  </a:lnTo>
                  <a:lnTo>
                    <a:pt x="345" y="118"/>
                  </a:lnTo>
                  <a:lnTo>
                    <a:pt x="3283" y="118"/>
                  </a:lnTo>
                  <a:lnTo>
                    <a:pt x="3281" y="121"/>
                  </a:lnTo>
                  <a:lnTo>
                    <a:pt x="3487" y="121"/>
                  </a:lnTo>
                  <a:lnTo>
                    <a:pt x="3487" y="2185"/>
                  </a:lnTo>
                  <a:close/>
                </a:path>
              </a:pathLst>
            </a:custGeom>
            <a:solidFill>
              <a:srgbClr val="F57F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106"/>
            <p:cNvSpPr>
              <a:spLocks/>
            </p:cNvSpPr>
            <p:nvPr/>
          </p:nvSpPr>
          <p:spPr bwMode="auto">
            <a:xfrm>
              <a:off x="-719" y="902"/>
              <a:ext cx="2938" cy="3"/>
            </a:xfrm>
            <a:custGeom>
              <a:avLst/>
              <a:gdLst>
                <a:gd name="T0" fmla="*/ 2938 w 2938"/>
                <a:gd name="T1" fmla="*/ 0 h 3"/>
                <a:gd name="T2" fmla="*/ 0 w 2938"/>
                <a:gd name="T3" fmla="*/ 0 h 3"/>
                <a:gd name="T4" fmla="*/ 2 w 2938"/>
                <a:gd name="T5" fmla="*/ 3 h 3"/>
                <a:gd name="T6" fmla="*/ 2936 w 2938"/>
                <a:gd name="T7" fmla="*/ 3 h 3"/>
                <a:gd name="T8" fmla="*/ 2938 w 2938"/>
                <a:gd name="T9" fmla="*/ 0 h 3"/>
              </a:gdLst>
              <a:ahLst/>
              <a:cxnLst>
                <a:cxn ang="0">
                  <a:pos x="T0" y="T1"/>
                </a:cxn>
                <a:cxn ang="0">
                  <a:pos x="T2" y="T3"/>
                </a:cxn>
                <a:cxn ang="0">
                  <a:pos x="T4" y="T5"/>
                </a:cxn>
                <a:cxn ang="0">
                  <a:pos x="T6" y="T7"/>
                </a:cxn>
                <a:cxn ang="0">
                  <a:pos x="T8" y="T9"/>
                </a:cxn>
              </a:cxnLst>
              <a:rect l="0" t="0" r="r" b="b"/>
              <a:pathLst>
                <a:path w="2938" h="3">
                  <a:moveTo>
                    <a:pt x="2938" y="0"/>
                  </a:moveTo>
                  <a:lnTo>
                    <a:pt x="0" y="0"/>
                  </a:lnTo>
                  <a:lnTo>
                    <a:pt x="2" y="3"/>
                  </a:lnTo>
                  <a:lnTo>
                    <a:pt x="2936" y="3"/>
                  </a:lnTo>
                  <a:lnTo>
                    <a:pt x="2938" y="0"/>
                  </a:lnTo>
                  <a:close/>
                </a:path>
              </a:pathLst>
            </a:custGeom>
            <a:solidFill>
              <a:srgbClr val="F57F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07"/>
            <p:cNvSpPr>
              <a:spLocks noEditPoints="1"/>
            </p:cNvSpPr>
            <p:nvPr/>
          </p:nvSpPr>
          <p:spPr bwMode="auto">
            <a:xfrm>
              <a:off x="-960" y="900"/>
              <a:ext cx="3408" cy="1131"/>
            </a:xfrm>
            <a:custGeom>
              <a:avLst/>
              <a:gdLst>
                <a:gd name="T0" fmla="*/ 0 w 3408"/>
                <a:gd name="T1" fmla="*/ 0 h 1131"/>
                <a:gd name="T2" fmla="*/ 1705 w 3408"/>
                <a:gd name="T3" fmla="*/ 1131 h 1131"/>
                <a:gd name="T4" fmla="*/ 3408 w 3408"/>
                <a:gd name="T5" fmla="*/ 0 h 1131"/>
                <a:gd name="T6" fmla="*/ 0 w 3408"/>
                <a:gd name="T7" fmla="*/ 0 h 1131"/>
                <a:gd name="T8" fmla="*/ 241 w 3408"/>
                <a:gd name="T9" fmla="*/ 2 h 1131"/>
                <a:gd name="T10" fmla="*/ 3179 w 3408"/>
                <a:gd name="T11" fmla="*/ 2 h 1131"/>
                <a:gd name="T12" fmla="*/ 1705 w 3408"/>
                <a:gd name="T13" fmla="*/ 980 h 1131"/>
                <a:gd name="T14" fmla="*/ 241 w 3408"/>
                <a:gd name="T15" fmla="*/ 2 h 11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8" h="1131">
                  <a:moveTo>
                    <a:pt x="0" y="0"/>
                  </a:moveTo>
                  <a:lnTo>
                    <a:pt x="1705" y="1131"/>
                  </a:lnTo>
                  <a:lnTo>
                    <a:pt x="3408" y="0"/>
                  </a:lnTo>
                  <a:lnTo>
                    <a:pt x="0" y="0"/>
                  </a:lnTo>
                  <a:close/>
                  <a:moveTo>
                    <a:pt x="241" y="2"/>
                  </a:moveTo>
                  <a:lnTo>
                    <a:pt x="3179" y="2"/>
                  </a:lnTo>
                  <a:lnTo>
                    <a:pt x="1705" y="980"/>
                  </a:lnTo>
                  <a:lnTo>
                    <a:pt x="241" y="2"/>
                  </a:lnTo>
                  <a:close/>
                </a:path>
              </a:pathLst>
            </a:custGeom>
            <a:solidFill>
              <a:srgbClr val="F57F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4" name="Freeform 39"/>
          <p:cNvSpPr>
            <a:spLocks noEditPoints="1"/>
          </p:cNvSpPr>
          <p:nvPr/>
        </p:nvSpPr>
        <p:spPr bwMode="auto">
          <a:xfrm>
            <a:off x="4127611" y="1334181"/>
            <a:ext cx="458975" cy="360037"/>
          </a:xfrm>
          <a:custGeom>
            <a:avLst/>
            <a:gdLst>
              <a:gd name="T0" fmla="*/ 487 w 487"/>
              <a:gd name="T1" fmla="*/ 309 h 382"/>
              <a:gd name="T2" fmla="*/ 487 w 487"/>
              <a:gd name="T3" fmla="*/ 0 h 382"/>
              <a:gd name="T4" fmla="*/ 0 w 487"/>
              <a:gd name="T5" fmla="*/ 0 h 382"/>
              <a:gd name="T6" fmla="*/ 0 w 487"/>
              <a:gd name="T7" fmla="*/ 309 h 382"/>
              <a:gd name="T8" fmla="*/ 138 w 487"/>
              <a:gd name="T9" fmla="*/ 309 h 382"/>
              <a:gd name="T10" fmla="*/ 138 w 487"/>
              <a:gd name="T11" fmla="*/ 341 h 382"/>
              <a:gd name="T12" fmla="*/ 73 w 487"/>
              <a:gd name="T13" fmla="*/ 341 h 382"/>
              <a:gd name="T14" fmla="*/ 73 w 487"/>
              <a:gd name="T15" fmla="*/ 382 h 382"/>
              <a:gd name="T16" fmla="*/ 414 w 487"/>
              <a:gd name="T17" fmla="*/ 382 h 382"/>
              <a:gd name="T18" fmla="*/ 414 w 487"/>
              <a:gd name="T19" fmla="*/ 341 h 382"/>
              <a:gd name="T20" fmla="*/ 349 w 487"/>
              <a:gd name="T21" fmla="*/ 341 h 382"/>
              <a:gd name="T22" fmla="*/ 349 w 487"/>
              <a:gd name="T23" fmla="*/ 309 h 382"/>
              <a:gd name="T24" fmla="*/ 487 w 487"/>
              <a:gd name="T25" fmla="*/ 309 h 382"/>
              <a:gd name="T26" fmla="*/ 398 w 487"/>
              <a:gd name="T27" fmla="*/ 366 h 382"/>
              <a:gd name="T28" fmla="*/ 89 w 487"/>
              <a:gd name="T29" fmla="*/ 366 h 382"/>
              <a:gd name="T30" fmla="*/ 89 w 487"/>
              <a:gd name="T31" fmla="*/ 358 h 382"/>
              <a:gd name="T32" fmla="*/ 398 w 487"/>
              <a:gd name="T33" fmla="*/ 358 h 382"/>
              <a:gd name="T34" fmla="*/ 398 w 487"/>
              <a:gd name="T35" fmla="*/ 366 h 382"/>
              <a:gd name="T36" fmla="*/ 333 w 487"/>
              <a:gd name="T37" fmla="*/ 317 h 382"/>
              <a:gd name="T38" fmla="*/ 333 w 487"/>
              <a:gd name="T39" fmla="*/ 333 h 382"/>
              <a:gd name="T40" fmla="*/ 154 w 487"/>
              <a:gd name="T41" fmla="*/ 333 h 382"/>
              <a:gd name="T42" fmla="*/ 154 w 487"/>
              <a:gd name="T43" fmla="*/ 317 h 382"/>
              <a:gd name="T44" fmla="*/ 333 w 487"/>
              <a:gd name="T45" fmla="*/ 317 h 382"/>
              <a:gd name="T46" fmla="*/ 16 w 487"/>
              <a:gd name="T47" fmla="*/ 16 h 382"/>
              <a:gd name="T48" fmla="*/ 471 w 487"/>
              <a:gd name="T49" fmla="*/ 16 h 382"/>
              <a:gd name="T50" fmla="*/ 471 w 487"/>
              <a:gd name="T51" fmla="*/ 293 h 382"/>
              <a:gd name="T52" fmla="*/ 16 w 487"/>
              <a:gd name="T53" fmla="*/ 293 h 382"/>
              <a:gd name="T54" fmla="*/ 16 w 487"/>
              <a:gd name="T55" fmla="*/ 1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87" h="382">
                <a:moveTo>
                  <a:pt x="487" y="309"/>
                </a:moveTo>
                <a:lnTo>
                  <a:pt x="487" y="0"/>
                </a:lnTo>
                <a:lnTo>
                  <a:pt x="0" y="0"/>
                </a:lnTo>
                <a:lnTo>
                  <a:pt x="0" y="309"/>
                </a:lnTo>
                <a:lnTo>
                  <a:pt x="138" y="309"/>
                </a:lnTo>
                <a:lnTo>
                  <a:pt x="138" y="341"/>
                </a:lnTo>
                <a:lnTo>
                  <a:pt x="73" y="341"/>
                </a:lnTo>
                <a:lnTo>
                  <a:pt x="73" y="382"/>
                </a:lnTo>
                <a:lnTo>
                  <a:pt x="414" y="382"/>
                </a:lnTo>
                <a:lnTo>
                  <a:pt x="414" y="341"/>
                </a:lnTo>
                <a:lnTo>
                  <a:pt x="349" y="341"/>
                </a:lnTo>
                <a:lnTo>
                  <a:pt x="349" y="309"/>
                </a:lnTo>
                <a:lnTo>
                  <a:pt x="487" y="309"/>
                </a:lnTo>
                <a:close/>
                <a:moveTo>
                  <a:pt x="398" y="366"/>
                </a:moveTo>
                <a:lnTo>
                  <a:pt x="89" y="366"/>
                </a:lnTo>
                <a:lnTo>
                  <a:pt x="89" y="358"/>
                </a:lnTo>
                <a:lnTo>
                  <a:pt x="398" y="358"/>
                </a:lnTo>
                <a:lnTo>
                  <a:pt x="398" y="366"/>
                </a:lnTo>
                <a:close/>
                <a:moveTo>
                  <a:pt x="333" y="317"/>
                </a:moveTo>
                <a:lnTo>
                  <a:pt x="333" y="333"/>
                </a:lnTo>
                <a:lnTo>
                  <a:pt x="154" y="333"/>
                </a:lnTo>
                <a:lnTo>
                  <a:pt x="154" y="317"/>
                </a:lnTo>
                <a:lnTo>
                  <a:pt x="333" y="317"/>
                </a:lnTo>
                <a:close/>
                <a:moveTo>
                  <a:pt x="16" y="16"/>
                </a:moveTo>
                <a:lnTo>
                  <a:pt x="471" y="16"/>
                </a:lnTo>
                <a:lnTo>
                  <a:pt x="471" y="293"/>
                </a:lnTo>
                <a:lnTo>
                  <a:pt x="16" y="293"/>
                </a:lnTo>
                <a:lnTo>
                  <a:pt x="16" y="16"/>
                </a:lnTo>
                <a:close/>
              </a:path>
            </a:pathLst>
          </a:custGeom>
          <a:solidFill>
            <a:srgbClr val="008770"/>
          </a:solidFill>
          <a:ln>
            <a:noFill/>
          </a:ln>
          <a:extLst/>
        </p:spPr>
        <p:txBody>
          <a:bodyPr vert="horz" wrap="square" lIns="89648" tIns="44824" rIns="89648" bIns="44824" numCol="1" anchor="t" anchorCtr="0" compatLnSpc="1">
            <a:prstTxWarp prst="textNoShape">
              <a:avLst/>
            </a:prstTxWarp>
          </a:bodyPr>
          <a:lstStyle/>
          <a:p>
            <a:endParaRPr lang="en-US"/>
          </a:p>
        </p:txBody>
      </p:sp>
      <p:grpSp>
        <p:nvGrpSpPr>
          <p:cNvPr id="55" name="Group 54"/>
          <p:cNvGrpSpPr/>
          <p:nvPr/>
        </p:nvGrpSpPr>
        <p:grpSpPr>
          <a:xfrm>
            <a:off x="5796674" y="1298377"/>
            <a:ext cx="550065" cy="380716"/>
            <a:chOff x="3725863" y="2724151"/>
            <a:chExt cx="561974" cy="388938"/>
          </a:xfrm>
        </p:grpSpPr>
        <p:sp>
          <p:nvSpPr>
            <p:cNvPr id="56" name="Freeform 48"/>
            <p:cNvSpPr>
              <a:spLocks noEditPoints="1"/>
            </p:cNvSpPr>
            <p:nvPr/>
          </p:nvSpPr>
          <p:spPr bwMode="auto">
            <a:xfrm>
              <a:off x="3725863" y="2724151"/>
              <a:ext cx="561974" cy="388938"/>
            </a:xfrm>
            <a:custGeom>
              <a:avLst/>
              <a:gdLst>
                <a:gd name="T0" fmla="*/ 248 w 256"/>
                <a:gd name="T1" fmla="*/ 24 h 176"/>
                <a:gd name="T2" fmla="*/ 232 w 256"/>
                <a:gd name="T3" fmla="*/ 24 h 176"/>
                <a:gd name="T4" fmla="*/ 232 w 256"/>
                <a:gd name="T5" fmla="*/ 9 h 176"/>
                <a:gd name="T6" fmla="*/ 224 w 256"/>
                <a:gd name="T7" fmla="*/ 0 h 176"/>
                <a:gd name="T8" fmla="*/ 8 w 256"/>
                <a:gd name="T9" fmla="*/ 0 h 176"/>
                <a:gd name="T10" fmla="*/ 0 w 256"/>
                <a:gd name="T11" fmla="*/ 9 h 176"/>
                <a:gd name="T12" fmla="*/ 0 w 256"/>
                <a:gd name="T13" fmla="*/ 145 h 176"/>
                <a:gd name="T14" fmla="*/ 8 w 256"/>
                <a:gd name="T15" fmla="*/ 152 h 176"/>
                <a:gd name="T16" fmla="*/ 24 w 256"/>
                <a:gd name="T17" fmla="*/ 152 h 176"/>
                <a:gd name="T18" fmla="*/ 24 w 256"/>
                <a:gd name="T19" fmla="*/ 169 h 176"/>
                <a:gd name="T20" fmla="*/ 32 w 256"/>
                <a:gd name="T21" fmla="*/ 176 h 176"/>
                <a:gd name="T22" fmla="*/ 248 w 256"/>
                <a:gd name="T23" fmla="*/ 176 h 176"/>
                <a:gd name="T24" fmla="*/ 256 w 256"/>
                <a:gd name="T25" fmla="*/ 169 h 176"/>
                <a:gd name="T26" fmla="*/ 256 w 256"/>
                <a:gd name="T27" fmla="*/ 33 h 176"/>
                <a:gd name="T28" fmla="*/ 248 w 256"/>
                <a:gd name="T29" fmla="*/ 24 h 176"/>
                <a:gd name="T30" fmla="*/ 24 w 256"/>
                <a:gd name="T31" fmla="*/ 33 h 176"/>
                <a:gd name="T32" fmla="*/ 24 w 256"/>
                <a:gd name="T33" fmla="*/ 144 h 176"/>
                <a:gd name="T34" fmla="*/ 8 w 256"/>
                <a:gd name="T35" fmla="*/ 144 h 176"/>
                <a:gd name="T36" fmla="*/ 8 w 256"/>
                <a:gd name="T37" fmla="*/ 8 h 176"/>
                <a:gd name="T38" fmla="*/ 224 w 256"/>
                <a:gd name="T39" fmla="*/ 8 h 176"/>
                <a:gd name="T40" fmla="*/ 224 w 256"/>
                <a:gd name="T41" fmla="*/ 24 h 176"/>
                <a:gd name="T42" fmla="*/ 32 w 256"/>
                <a:gd name="T43" fmla="*/ 24 h 176"/>
                <a:gd name="T44" fmla="*/ 24 w 256"/>
                <a:gd name="T45" fmla="*/ 33 h 176"/>
                <a:gd name="T46" fmla="*/ 248 w 256"/>
                <a:gd name="T47" fmla="*/ 168 h 176"/>
                <a:gd name="T48" fmla="*/ 32 w 256"/>
                <a:gd name="T49" fmla="*/ 168 h 176"/>
                <a:gd name="T50" fmla="*/ 32 w 256"/>
                <a:gd name="T51" fmla="*/ 32 h 176"/>
                <a:gd name="T52" fmla="*/ 248 w 256"/>
                <a:gd name="T53" fmla="*/ 32 h 176"/>
                <a:gd name="T54" fmla="*/ 248 w 256"/>
                <a:gd name="T55"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56" h="176">
                  <a:moveTo>
                    <a:pt x="248" y="24"/>
                  </a:moveTo>
                  <a:cubicBezTo>
                    <a:pt x="232" y="24"/>
                    <a:pt x="232" y="24"/>
                    <a:pt x="232" y="24"/>
                  </a:cubicBezTo>
                  <a:cubicBezTo>
                    <a:pt x="232" y="9"/>
                    <a:pt x="232" y="9"/>
                    <a:pt x="232" y="9"/>
                  </a:cubicBezTo>
                  <a:cubicBezTo>
                    <a:pt x="232" y="5"/>
                    <a:pt x="228" y="0"/>
                    <a:pt x="224" y="0"/>
                  </a:cubicBezTo>
                  <a:cubicBezTo>
                    <a:pt x="8" y="0"/>
                    <a:pt x="8" y="0"/>
                    <a:pt x="8" y="0"/>
                  </a:cubicBezTo>
                  <a:cubicBezTo>
                    <a:pt x="4" y="0"/>
                    <a:pt x="0" y="5"/>
                    <a:pt x="0" y="9"/>
                  </a:cubicBezTo>
                  <a:cubicBezTo>
                    <a:pt x="0" y="145"/>
                    <a:pt x="0" y="145"/>
                    <a:pt x="0" y="145"/>
                  </a:cubicBezTo>
                  <a:cubicBezTo>
                    <a:pt x="0" y="149"/>
                    <a:pt x="4" y="152"/>
                    <a:pt x="8" y="152"/>
                  </a:cubicBezTo>
                  <a:cubicBezTo>
                    <a:pt x="24" y="152"/>
                    <a:pt x="24" y="152"/>
                    <a:pt x="24" y="152"/>
                  </a:cubicBezTo>
                  <a:cubicBezTo>
                    <a:pt x="24" y="169"/>
                    <a:pt x="24" y="169"/>
                    <a:pt x="24" y="169"/>
                  </a:cubicBezTo>
                  <a:cubicBezTo>
                    <a:pt x="24" y="173"/>
                    <a:pt x="28" y="176"/>
                    <a:pt x="32" y="176"/>
                  </a:cubicBezTo>
                  <a:cubicBezTo>
                    <a:pt x="248" y="176"/>
                    <a:pt x="248" y="176"/>
                    <a:pt x="248" y="176"/>
                  </a:cubicBezTo>
                  <a:cubicBezTo>
                    <a:pt x="252" y="176"/>
                    <a:pt x="256" y="173"/>
                    <a:pt x="256" y="169"/>
                  </a:cubicBezTo>
                  <a:cubicBezTo>
                    <a:pt x="256" y="33"/>
                    <a:pt x="256" y="33"/>
                    <a:pt x="256" y="33"/>
                  </a:cubicBezTo>
                  <a:cubicBezTo>
                    <a:pt x="256" y="29"/>
                    <a:pt x="252" y="24"/>
                    <a:pt x="248" y="24"/>
                  </a:cubicBezTo>
                  <a:close/>
                  <a:moveTo>
                    <a:pt x="24" y="33"/>
                  </a:moveTo>
                  <a:cubicBezTo>
                    <a:pt x="24" y="144"/>
                    <a:pt x="24" y="144"/>
                    <a:pt x="24" y="144"/>
                  </a:cubicBezTo>
                  <a:cubicBezTo>
                    <a:pt x="8" y="144"/>
                    <a:pt x="8" y="144"/>
                    <a:pt x="8" y="144"/>
                  </a:cubicBezTo>
                  <a:cubicBezTo>
                    <a:pt x="8" y="8"/>
                    <a:pt x="8" y="8"/>
                    <a:pt x="8" y="8"/>
                  </a:cubicBezTo>
                  <a:cubicBezTo>
                    <a:pt x="224" y="8"/>
                    <a:pt x="224" y="8"/>
                    <a:pt x="224" y="8"/>
                  </a:cubicBezTo>
                  <a:cubicBezTo>
                    <a:pt x="224" y="24"/>
                    <a:pt x="224" y="24"/>
                    <a:pt x="224" y="24"/>
                  </a:cubicBezTo>
                  <a:cubicBezTo>
                    <a:pt x="32" y="24"/>
                    <a:pt x="32" y="24"/>
                    <a:pt x="32" y="24"/>
                  </a:cubicBezTo>
                  <a:cubicBezTo>
                    <a:pt x="28" y="24"/>
                    <a:pt x="24" y="29"/>
                    <a:pt x="24" y="33"/>
                  </a:cubicBezTo>
                  <a:close/>
                  <a:moveTo>
                    <a:pt x="248" y="168"/>
                  </a:moveTo>
                  <a:cubicBezTo>
                    <a:pt x="32" y="168"/>
                    <a:pt x="32" y="168"/>
                    <a:pt x="32" y="168"/>
                  </a:cubicBezTo>
                  <a:cubicBezTo>
                    <a:pt x="32" y="32"/>
                    <a:pt x="32" y="32"/>
                    <a:pt x="32" y="32"/>
                  </a:cubicBezTo>
                  <a:cubicBezTo>
                    <a:pt x="248" y="32"/>
                    <a:pt x="248" y="32"/>
                    <a:pt x="248" y="32"/>
                  </a:cubicBezTo>
                  <a:lnTo>
                    <a:pt x="248" y="16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49"/>
            <p:cNvSpPr>
              <a:spLocks noEditPoints="1"/>
            </p:cNvSpPr>
            <p:nvPr/>
          </p:nvSpPr>
          <p:spPr bwMode="auto">
            <a:xfrm>
              <a:off x="3840163" y="2886076"/>
              <a:ext cx="387350" cy="168275"/>
            </a:xfrm>
            <a:custGeom>
              <a:avLst/>
              <a:gdLst>
                <a:gd name="T0" fmla="*/ 80 w 176"/>
                <a:gd name="T1" fmla="*/ 56 h 76"/>
                <a:gd name="T2" fmla="*/ 0 w 176"/>
                <a:gd name="T3" fmla="*/ 56 h 76"/>
                <a:gd name="T4" fmla="*/ 0 w 176"/>
                <a:gd name="T5" fmla="*/ 48 h 76"/>
                <a:gd name="T6" fmla="*/ 80 w 176"/>
                <a:gd name="T7" fmla="*/ 48 h 76"/>
                <a:gd name="T8" fmla="*/ 80 w 176"/>
                <a:gd name="T9" fmla="*/ 56 h 76"/>
                <a:gd name="T10" fmla="*/ 176 w 176"/>
                <a:gd name="T11" fmla="*/ 0 h 76"/>
                <a:gd name="T12" fmla="*/ 0 w 176"/>
                <a:gd name="T13" fmla="*/ 0 h 76"/>
                <a:gd name="T14" fmla="*/ 0 w 176"/>
                <a:gd name="T15" fmla="*/ 8 h 76"/>
                <a:gd name="T16" fmla="*/ 176 w 176"/>
                <a:gd name="T17" fmla="*/ 8 h 76"/>
                <a:gd name="T18" fmla="*/ 176 w 176"/>
                <a:gd name="T19" fmla="*/ 0 h 76"/>
                <a:gd name="T20" fmla="*/ 176 w 176"/>
                <a:gd name="T21" fmla="*/ 72 h 76"/>
                <a:gd name="T22" fmla="*/ 176 w 176"/>
                <a:gd name="T23" fmla="*/ 36 h 76"/>
                <a:gd name="T24" fmla="*/ 172 w 176"/>
                <a:gd name="T25" fmla="*/ 32 h 76"/>
                <a:gd name="T26" fmla="*/ 136 w 176"/>
                <a:gd name="T27" fmla="*/ 32 h 76"/>
                <a:gd name="T28" fmla="*/ 132 w 176"/>
                <a:gd name="T29" fmla="*/ 36 h 76"/>
                <a:gd name="T30" fmla="*/ 132 w 176"/>
                <a:gd name="T31" fmla="*/ 72 h 76"/>
                <a:gd name="T32" fmla="*/ 136 w 176"/>
                <a:gd name="T33" fmla="*/ 76 h 76"/>
                <a:gd name="T34" fmla="*/ 172 w 176"/>
                <a:gd name="T35" fmla="*/ 76 h 76"/>
                <a:gd name="T36" fmla="*/ 176 w 176"/>
                <a:gd name="T37" fmla="*/ 72 h 76"/>
                <a:gd name="T38" fmla="*/ 140 w 176"/>
                <a:gd name="T39" fmla="*/ 40 h 76"/>
                <a:gd name="T40" fmla="*/ 168 w 176"/>
                <a:gd name="T41" fmla="*/ 40 h 76"/>
                <a:gd name="T42" fmla="*/ 168 w 176"/>
                <a:gd name="T43" fmla="*/ 68 h 76"/>
                <a:gd name="T44" fmla="*/ 140 w 176"/>
                <a:gd name="T45" fmla="*/ 68 h 76"/>
                <a:gd name="T46" fmla="*/ 140 w 176"/>
                <a:gd name="T47" fmla="*/ 4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6" h="76">
                  <a:moveTo>
                    <a:pt x="80" y="56"/>
                  </a:moveTo>
                  <a:cubicBezTo>
                    <a:pt x="0" y="56"/>
                    <a:pt x="0" y="56"/>
                    <a:pt x="0" y="56"/>
                  </a:cubicBezTo>
                  <a:cubicBezTo>
                    <a:pt x="0" y="48"/>
                    <a:pt x="0" y="48"/>
                    <a:pt x="0" y="48"/>
                  </a:cubicBezTo>
                  <a:cubicBezTo>
                    <a:pt x="80" y="48"/>
                    <a:pt x="80" y="48"/>
                    <a:pt x="80" y="48"/>
                  </a:cubicBezTo>
                  <a:lnTo>
                    <a:pt x="80" y="56"/>
                  </a:lnTo>
                  <a:close/>
                  <a:moveTo>
                    <a:pt x="176" y="0"/>
                  </a:moveTo>
                  <a:cubicBezTo>
                    <a:pt x="0" y="0"/>
                    <a:pt x="0" y="0"/>
                    <a:pt x="0" y="0"/>
                  </a:cubicBezTo>
                  <a:cubicBezTo>
                    <a:pt x="0" y="8"/>
                    <a:pt x="0" y="8"/>
                    <a:pt x="0" y="8"/>
                  </a:cubicBezTo>
                  <a:cubicBezTo>
                    <a:pt x="176" y="8"/>
                    <a:pt x="176" y="8"/>
                    <a:pt x="176" y="8"/>
                  </a:cubicBezTo>
                  <a:lnTo>
                    <a:pt x="176" y="0"/>
                  </a:lnTo>
                  <a:close/>
                  <a:moveTo>
                    <a:pt x="176" y="72"/>
                  </a:moveTo>
                  <a:cubicBezTo>
                    <a:pt x="176" y="36"/>
                    <a:pt x="176" y="36"/>
                    <a:pt x="176" y="36"/>
                  </a:cubicBezTo>
                  <a:cubicBezTo>
                    <a:pt x="176" y="34"/>
                    <a:pt x="175" y="32"/>
                    <a:pt x="172" y="32"/>
                  </a:cubicBezTo>
                  <a:cubicBezTo>
                    <a:pt x="136" y="32"/>
                    <a:pt x="136" y="32"/>
                    <a:pt x="136" y="32"/>
                  </a:cubicBezTo>
                  <a:cubicBezTo>
                    <a:pt x="134" y="32"/>
                    <a:pt x="132" y="34"/>
                    <a:pt x="132" y="36"/>
                  </a:cubicBezTo>
                  <a:cubicBezTo>
                    <a:pt x="132" y="72"/>
                    <a:pt x="132" y="72"/>
                    <a:pt x="132" y="72"/>
                  </a:cubicBezTo>
                  <a:cubicBezTo>
                    <a:pt x="132" y="74"/>
                    <a:pt x="134" y="76"/>
                    <a:pt x="136" y="76"/>
                  </a:cubicBezTo>
                  <a:cubicBezTo>
                    <a:pt x="172" y="76"/>
                    <a:pt x="172" y="76"/>
                    <a:pt x="172" y="76"/>
                  </a:cubicBezTo>
                  <a:cubicBezTo>
                    <a:pt x="175" y="76"/>
                    <a:pt x="176" y="74"/>
                    <a:pt x="176" y="72"/>
                  </a:cubicBezTo>
                  <a:close/>
                  <a:moveTo>
                    <a:pt x="140" y="40"/>
                  </a:moveTo>
                  <a:cubicBezTo>
                    <a:pt x="168" y="40"/>
                    <a:pt x="168" y="40"/>
                    <a:pt x="168" y="40"/>
                  </a:cubicBezTo>
                  <a:cubicBezTo>
                    <a:pt x="168" y="68"/>
                    <a:pt x="168" y="68"/>
                    <a:pt x="168" y="68"/>
                  </a:cubicBezTo>
                  <a:cubicBezTo>
                    <a:pt x="140" y="68"/>
                    <a:pt x="140" y="68"/>
                    <a:pt x="140" y="68"/>
                  </a:cubicBezTo>
                  <a:lnTo>
                    <a:pt x="140" y="4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8" name="Group 57"/>
          <p:cNvGrpSpPr/>
          <p:nvPr/>
        </p:nvGrpSpPr>
        <p:grpSpPr bwMode="black">
          <a:xfrm>
            <a:off x="7576661" y="1284886"/>
            <a:ext cx="460076" cy="458625"/>
            <a:chOff x="1676400" y="2668588"/>
            <a:chExt cx="501651" cy="500063"/>
          </a:xfrm>
        </p:grpSpPr>
        <p:sp>
          <p:nvSpPr>
            <p:cNvPr id="59" name="Freeform 19"/>
            <p:cNvSpPr>
              <a:spLocks noEditPoints="1"/>
            </p:cNvSpPr>
            <p:nvPr/>
          </p:nvSpPr>
          <p:spPr bwMode="black">
            <a:xfrm>
              <a:off x="1698625" y="2676526"/>
              <a:ext cx="441325" cy="481013"/>
            </a:xfrm>
            <a:custGeom>
              <a:avLst/>
              <a:gdLst>
                <a:gd name="T0" fmla="*/ 215 w 225"/>
                <a:gd name="T1" fmla="*/ 198 h 246"/>
                <a:gd name="T2" fmla="*/ 216 w 225"/>
                <a:gd name="T3" fmla="*/ 134 h 246"/>
                <a:gd name="T4" fmla="*/ 170 w 225"/>
                <a:gd name="T5" fmla="*/ 87 h 246"/>
                <a:gd name="T6" fmla="*/ 185 w 225"/>
                <a:gd name="T7" fmla="*/ 36 h 246"/>
                <a:gd name="T8" fmla="*/ 162 w 225"/>
                <a:gd name="T9" fmla="*/ 40 h 246"/>
                <a:gd name="T10" fmla="*/ 160 w 225"/>
                <a:gd name="T11" fmla="*/ 8 h 246"/>
                <a:gd name="T12" fmla="*/ 166 w 225"/>
                <a:gd name="T13" fmla="*/ 13 h 246"/>
                <a:gd name="T14" fmla="*/ 166 w 225"/>
                <a:gd name="T15" fmla="*/ 33 h 246"/>
                <a:gd name="T16" fmla="*/ 190 w 225"/>
                <a:gd name="T17" fmla="*/ 30 h 246"/>
                <a:gd name="T18" fmla="*/ 177 w 225"/>
                <a:gd name="T19" fmla="*/ 83 h 246"/>
                <a:gd name="T20" fmla="*/ 224 w 225"/>
                <a:gd name="T21" fmla="*/ 133 h 246"/>
                <a:gd name="T22" fmla="*/ 220 w 225"/>
                <a:gd name="T23" fmla="*/ 191 h 246"/>
                <a:gd name="T24" fmla="*/ 217 w 225"/>
                <a:gd name="T25" fmla="*/ 199 h 246"/>
                <a:gd name="T26" fmla="*/ 85 w 225"/>
                <a:gd name="T27" fmla="*/ 180 h 246"/>
                <a:gd name="T28" fmla="*/ 88 w 225"/>
                <a:gd name="T29" fmla="*/ 149 h 246"/>
                <a:gd name="T30" fmla="*/ 122 w 225"/>
                <a:gd name="T31" fmla="*/ 116 h 246"/>
                <a:gd name="T32" fmla="*/ 82 w 225"/>
                <a:gd name="T33" fmla="*/ 64 h 246"/>
                <a:gd name="T34" fmla="*/ 52 w 225"/>
                <a:gd name="T35" fmla="*/ 62 h 246"/>
                <a:gd name="T36" fmla="*/ 44 w 225"/>
                <a:gd name="T37" fmla="*/ 54 h 246"/>
                <a:gd name="T38" fmla="*/ 66 w 225"/>
                <a:gd name="T39" fmla="*/ 29 h 246"/>
                <a:gd name="T40" fmla="*/ 90 w 225"/>
                <a:gd name="T41" fmla="*/ 7 h 246"/>
                <a:gd name="T42" fmla="*/ 85 w 225"/>
                <a:gd name="T43" fmla="*/ 1 h 246"/>
                <a:gd name="T44" fmla="*/ 60 w 225"/>
                <a:gd name="T45" fmla="*/ 23 h 246"/>
                <a:gd name="T46" fmla="*/ 36 w 225"/>
                <a:gd name="T47" fmla="*/ 54 h 246"/>
                <a:gd name="T48" fmla="*/ 55 w 225"/>
                <a:gd name="T49" fmla="*/ 70 h 246"/>
                <a:gd name="T50" fmla="*/ 81 w 225"/>
                <a:gd name="T51" fmla="*/ 72 h 246"/>
                <a:gd name="T52" fmla="*/ 114 w 225"/>
                <a:gd name="T53" fmla="*/ 113 h 246"/>
                <a:gd name="T54" fmla="*/ 81 w 225"/>
                <a:gd name="T55" fmla="*/ 147 h 246"/>
                <a:gd name="T56" fmla="*/ 77 w 225"/>
                <a:gd name="T57" fmla="*/ 180 h 246"/>
                <a:gd name="T58" fmla="*/ 57 w 225"/>
                <a:gd name="T59" fmla="*/ 176 h 246"/>
                <a:gd name="T60" fmla="*/ 52 w 225"/>
                <a:gd name="T61" fmla="*/ 143 h 246"/>
                <a:gd name="T62" fmla="*/ 30 w 225"/>
                <a:gd name="T63" fmla="*/ 113 h 246"/>
                <a:gd name="T64" fmla="*/ 39 w 225"/>
                <a:gd name="T65" fmla="*/ 81 h 246"/>
                <a:gd name="T66" fmla="*/ 5 w 225"/>
                <a:gd name="T67" fmla="*/ 69 h 246"/>
                <a:gd name="T68" fmla="*/ 4 w 225"/>
                <a:gd name="T69" fmla="*/ 77 h 246"/>
                <a:gd name="T70" fmla="*/ 31 w 225"/>
                <a:gd name="T71" fmla="*/ 83 h 246"/>
                <a:gd name="T72" fmla="*/ 22 w 225"/>
                <a:gd name="T73" fmla="*/ 113 h 246"/>
                <a:gd name="T74" fmla="*/ 44 w 225"/>
                <a:gd name="T75" fmla="*/ 143 h 246"/>
                <a:gd name="T76" fmla="*/ 49 w 225"/>
                <a:gd name="T77" fmla="*/ 176 h 246"/>
                <a:gd name="T78" fmla="*/ 83 w 225"/>
                <a:gd name="T79" fmla="*/ 206 h 246"/>
                <a:gd name="T80" fmla="*/ 89 w 225"/>
                <a:gd name="T81" fmla="*/ 242 h 246"/>
                <a:gd name="T82" fmla="*/ 108 w 225"/>
                <a:gd name="T83" fmla="*/ 238 h 246"/>
                <a:gd name="T84" fmla="*/ 127 w 225"/>
                <a:gd name="T85" fmla="*/ 232 h 246"/>
                <a:gd name="T86" fmla="*/ 178 w 225"/>
                <a:gd name="T87" fmla="*/ 231 h 246"/>
                <a:gd name="T88" fmla="*/ 185 w 225"/>
                <a:gd name="T89" fmla="*/ 227 h 246"/>
                <a:gd name="T90" fmla="*/ 124 w 225"/>
                <a:gd name="T91" fmla="*/ 224 h 246"/>
                <a:gd name="T92" fmla="*/ 106 w 225"/>
                <a:gd name="T93" fmla="*/ 230 h 246"/>
                <a:gd name="T94" fmla="*/ 84 w 225"/>
                <a:gd name="T95" fmla="*/ 236 h 246"/>
                <a:gd name="T96" fmla="*/ 78 w 225"/>
                <a:gd name="T97" fmla="*/ 244 h 246"/>
                <a:gd name="T98" fmla="*/ 83 w 225"/>
                <a:gd name="T99" fmla="*/ 24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5" h="246">
                  <a:moveTo>
                    <a:pt x="217" y="199"/>
                  </a:moveTo>
                  <a:cubicBezTo>
                    <a:pt x="216" y="199"/>
                    <a:pt x="215" y="198"/>
                    <a:pt x="215" y="198"/>
                  </a:cubicBezTo>
                  <a:cubicBezTo>
                    <a:pt x="209" y="194"/>
                    <a:pt x="206" y="185"/>
                    <a:pt x="211" y="173"/>
                  </a:cubicBezTo>
                  <a:cubicBezTo>
                    <a:pt x="215" y="164"/>
                    <a:pt x="217" y="142"/>
                    <a:pt x="216" y="134"/>
                  </a:cubicBezTo>
                  <a:cubicBezTo>
                    <a:pt x="214" y="124"/>
                    <a:pt x="210" y="108"/>
                    <a:pt x="202" y="108"/>
                  </a:cubicBezTo>
                  <a:cubicBezTo>
                    <a:pt x="187" y="108"/>
                    <a:pt x="178" y="102"/>
                    <a:pt x="170" y="87"/>
                  </a:cubicBezTo>
                  <a:cubicBezTo>
                    <a:pt x="161" y="68"/>
                    <a:pt x="172" y="56"/>
                    <a:pt x="179" y="49"/>
                  </a:cubicBezTo>
                  <a:cubicBezTo>
                    <a:pt x="186" y="42"/>
                    <a:pt x="188" y="40"/>
                    <a:pt x="185" y="36"/>
                  </a:cubicBezTo>
                  <a:cubicBezTo>
                    <a:pt x="184" y="36"/>
                    <a:pt x="182" y="37"/>
                    <a:pt x="181" y="38"/>
                  </a:cubicBezTo>
                  <a:cubicBezTo>
                    <a:pt x="176" y="40"/>
                    <a:pt x="169" y="43"/>
                    <a:pt x="162" y="40"/>
                  </a:cubicBezTo>
                  <a:cubicBezTo>
                    <a:pt x="158" y="37"/>
                    <a:pt x="155" y="31"/>
                    <a:pt x="154" y="21"/>
                  </a:cubicBezTo>
                  <a:cubicBezTo>
                    <a:pt x="154" y="17"/>
                    <a:pt x="157" y="11"/>
                    <a:pt x="160" y="8"/>
                  </a:cubicBezTo>
                  <a:cubicBezTo>
                    <a:pt x="161" y="6"/>
                    <a:pt x="163" y="6"/>
                    <a:pt x="165" y="7"/>
                  </a:cubicBezTo>
                  <a:cubicBezTo>
                    <a:pt x="167" y="8"/>
                    <a:pt x="167" y="11"/>
                    <a:pt x="166" y="13"/>
                  </a:cubicBezTo>
                  <a:cubicBezTo>
                    <a:pt x="163" y="16"/>
                    <a:pt x="162" y="20"/>
                    <a:pt x="162" y="21"/>
                  </a:cubicBezTo>
                  <a:cubicBezTo>
                    <a:pt x="163" y="30"/>
                    <a:pt x="165" y="32"/>
                    <a:pt x="166" y="33"/>
                  </a:cubicBezTo>
                  <a:cubicBezTo>
                    <a:pt x="169" y="34"/>
                    <a:pt x="174" y="32"/>
                    <a:pt x="177" y="30"/>
                  </a:cubicBezTo>
                  <a:cubicBezTo>
                    <a:pt x="182" y="28"/>
                    <a:pt x="187" y="26"/>
                    <a:pt x="190" y="30"/>
                  </a:cubicBezTo>
                  <a:cubicBezTo>
                    <a:pt x="199" y="40"/>
                    <a:pt x="191" y="48"/>
                    <a:pt x="185" y="55"/>
                  </a:cubicBezTo>
                  <a:cubicBezTo>
                    <a:pt x="178" y="62"/>
                    <a:pt x="170" y="69"/>
                    <a:pt x="177" y="83"/>
                  </a:cubicBezTo>
                  <a:cubicBezTo>
                    <a:pt x="184" y="97"/>
                    <a:pt x="192" y="100"/>
                    <a:pt x="202" y="100"/>
                  </a:cubicBezTo>
                  <a:cubicBezTo>
                    <a:pt x="219" y="100"/>
                    <a:pt x="223" y="128"/>
                    <a:pt x="224" y="133"/>
                  </a:cubicBezTo>
                  <a:cubicBezTo>
                    <a:pt x="225" y="142"/>
                    <a:pt x="224" y="166"/>
                    <a:pt x="219" y="176"/>
                  </a:cubicBezTo>
                  <a:cubicBezTo>
                    <a:pt x="216" y="183"/>
                    <a:pt x="216" y="189"/>
                    <a:pt x="220" y="191"/>
                  </a:cubicBezTo>
                  <a:cubicBezTo>
                    <a:pt x="221" y="193"/>
                    <a:pt x="222" y="195"/>
                    <a:pt x="220" y="197"/>
                  </a:cubicBezTo>
                  <a:cubicBezTo>
                    <a:pt x="219" y="198"/>
                    <a:pt x="218" y="199"/>
                    <a:pt x="217" y="199"/>
                  </a:cubicBezTo>
                  <a:close/>
                  <a:moveTo>
                    <a:pt x="83" y="206"/>
                  </a:moveTo>
                  <a:cubicBezTo>
                    <a:pt x="87" y="202"/>
                    <a:pt x="86" y="193"/>
                    <a:pt x="85" y="180"/>
                  </a:cubicBezTo>
                  <a:cubicBezTo>
                    <a:pt x="85" y="176"/>
                    <a:pt x="84" y="172"/>
                    <a:pt x="84" y="170"/>
                  </a:cubicBezTo>
                  <a:cubicBezTo>
                    <a:pt x="84" y="166"/>
                    <a:pt x="87" y="153"/>
                    <a:pt x="88" y="149"/>
                  </a:cubicBezTo>
                  <a:cubicBezTo>
                    <a:pt x="91" y="138"/>
                    <a:pt x="99" y="134"/>
                    <a:pt x="106" y="130"/>
                  </a:cubicBezTo>
                  <a:cubicBezTo>
                    <a:pt x="113" y="127"/>
                    <a:pt x="119" y="123"/>
                    <a:pt x="122" y="116"/>
                  </a:cubicBezTo>
                  <a:cubicBezTo>
                    <a:pt x="126" y="104"/>
                    <a:pt x="126" y="93"/>
                    <a:pt x="121" y="85"/>
                  </a:cubicBezTo>
                  <a:cubicBezTo>
                    <a:pt x="113" y="70"/>
                    <a:pt x="92" y="66"/>
                    <a:pt x="82" y="64"/>
                  </a:cubicBezTo>
                  <a:cubicBezTo>
                    <a:pt x="80" y="64"/>
                    <a:pt x="79" y="63"/>
                    <a:pt x="78" y="63"/>
                  </a:cubicBezTo>
                  <a:cubicBezTo>
                    <a:pt x="70" y="60"/>
                    <a:pt x="58" y="60"/>
                    <a:pt x="52" y="62"/>
                  </a:cubicBezTo>
                  <a:cubicBezTo>
                    <a:pt x="52" y="62"/>
                    <a:pt x="50" y="62"/>
                    <a:pt x="48" y="60"/>
                  </a:cubicBezTo>
                  <a:cubicBezTo>
                    <a:pt x="46" y="58"/>
                    <a:pt x="44" y="55"/>
                    <a:pt x="44" y="54"/>
                  </a:cubicBezTo>
                  <a:cubicBezTo>
                    <a:pt x="44" y="51"/>
                    <a:pt x="54" y="41"/>
                    <a:pt x="59" y="37"/>
                  </a:cubicBezTo>
                  <a:cubicBezTo>
                    <a:pt x="62" y="34"/>
                    <a:pt x="64" y="31"/>
                    <a:pt x="66" y="29"/>
                  </a:cubicBezTo>
                  <a:cubicBezTo>
                    <a:pt x="71" y="24"/>
                    <a:pt x="75" y="20"/>
                    <a:pt x="80" y="16"/>
                  </a:cubicBezTo>
                  <a:cubicBezTo>
                    <a:pt x="83" y="13"/>
                    <a:pt x="87" y="10"/>
                    <a:pt x="90" y="7"/>
                  </a:cubicBezTo>
                  <a:cubicBezTo>
                    <a:pt x="92" y="6"/>
                    <a:pt x="92" y="3"/>
                    <a:pt x="91" y="1"/>
                  </a:cubicBezTo>
                  <a:cubicBezTo>
                    <a:pt x="89" y="0"/>
                    <a:pt x="87" y="0"/>
                    <a:pt x="85" y="1"/>
                  </a:cubicBezTo>
                  <a:cubicBezTo>
                    <a:pt x="81" y="4"/>
                    <a:pt x="78" y="7"/>
                    <a:pt x="75" y="9"/>
                  </a:cubicBezTo>
                  <a:cubicBezTo>
                    <a:pt x="70" y="14"/>
                    <a:pt x="65" y="18"/>
                    <a:pt x="60" y="23"/>
                  </a:cubicBezTo>
                  <a:cubicBezTo>
                    <a:pt x="58" y="26"/>
                    <a:pt x="56" y="28"/>
                    <a:pt x="53" y="31"/>
                  </a:cubicBezTo>
                  <a:cubicBezTo>
                    <a:pt x="43" y="41"/>
                    <a:pt x="36" y="48"/>
                    <a:pt x="36" y="54"/>
                  </a:cubicBezTo>
                  <a:cubicBezTo>
                    <a:pt x="36" y="59"/>
                    <a:pt x="41" y="64"/>
                    <a:pt x="44" y="67"/>
                  </a:cubicBezTo>
                  <a:cubicBezTo>
                    <a:pt x="48" y="70"/>
                    <a:pt x="52" y="71"/>
                    <a:pt x="55" y="70"/>
                  </a:cubicBezTo>
                  <a:cubicBezTo>
                    <a:pt x="58" y="69"/>
                    <a:pt x="69" y="69"/>
                    <a:pt x="75" y="71"/>
                  </a:cubicBezTo>
                  <a:cubicBezTo>
                    <a:pt x="76" y="71"/>
                    <a:pt x="78" y="71"/>
                    <a:pt x="81" y="72"/>
                  </a:cubicBezTo>
                  <a:cubicBezTo>
                    <a:pt x="90" y="74"/>
                    <a:pt x="108" y="77"/>
                    <a:pt x="114" y="89"/>
                  </a:cubicBezTo>
                  <a:cubicBezTo>
                    <a:pt x="118" y="95"/>
                    <a:pt x="118" y="103"/>
                    <a:pt x="114" y="113"/>
                  </a:cubicBezTo>
                  <a:cubicBezTo>
                    <a:pt x="112" y="118"/>
                    <a:pt x="108" y="120"/>
                    <a:pt x="103" y="123"/>
                  </a:cubicBezTo>
                  <a:cubicBezTo>
                    <a:pt x="94" y="127"/>
                    <a:pt x="84" y="133"/>
                    <a:pt x="81" y="147"/>
                  </a:cubicBezTo>
                  <a:cubicBezTo>
                    <a:pt x="80" y="150"/>
                    <a:pt x="76" y="165"/>
                    <a:pt x="76" y="170"/>
                  </a:cubicBezTo>
                  <a:cubicBezTo>
                    <a:pt x="76" y="172"/>
                    <a:pt x="76" y="176"/>
                    <a:pt x="77" y="180"/>
                  </a:cubicBezTo>
                  <a:cubicBezTo>
                    <a:pt x="77" y="186"/>
                    <a:pt x="79" y="196"/>
                    <a:pt x="78" y="200"/>
                  </a:cubicBezTo>
                  <a:cubicBezTo>
                    <a:pt x="72" y="197"/>
                    <a:pt x="58" y="180"/>
                    <a:pt x="57" y="176"/>
                  </a:cubicBezTo>
                  <a:cubicBezTo>
                    <a:pt x="57" y="174"/>
                    <a:pt x="56" y="171"/>
                    <a:pt x="55" y="167"/>
                  </a:cubicBezTo>
                  <a:cubicBezTo>
                    <a:pt x="54" y="160"/>
                    <a:pt x="52" y="151"/>
                    <a:pt x="52" y="143"/>
                  </a:cubicBezTo>
                  <a:cubicBezTo>
                    <a:pt x="52" y="135"/>
                    <a:pt x="46" y="131"/>
                    <a:pt x="40" y="127"/>
                  </a:cubicBezTo>
                  <a:cubicBezTo>
                    <a:pt x="35" y="123"/>
                    <a:pt x="30" y="120"/>
                    <a:pt x="30" y="113"/>
                  </a:cubicBezTo>
                  <a:cubicBezTo>
                    <a:pt x="30" y="106"/>
                    <a:pt x="33" y="100"/>
                    <a:pt x="36" y="95"/>
                  </a:cubicBezTo>
                  <a:cubicBezTo>
                    <a:pt x="38" y="91"/>
                    <a:pt x="41" y="86"/>
                    <a:pt x="39" y="81"/>
                  </a:cubicBezTo>
                  <a:cubicBezTo>
                    <a:pt x="36" y="72"/>
                    <a:pt x="21" y="71"/>
                    <a:pt x="9" y="70"/>
                  </a:cubicBezTo>
                  <a:cubicBezTo>
                    <a:pt x="8" y="70"/>
                    <a:pt x="6" y="70"/>
                    <a:pt x="5" y="69"/>
                  </a:cubicBezTo>
                  <a:cubicBezTo>
                    <a:pt x="3" y="69"/>
                    <a:pt x="1" y="71"/>
                    <a:pt x="0" y="73"/>
                  </a:cubicBezTo>
                  <a:cubicBezTo>
                    <a:pt x="0" y="75"/>
                    <a:pt x="2" y="77"/>
                    <a:pt x="4" y="77"/>
                  </a:cubicBezTo>
                  <a:cubicBezTo>
                    <a:pt x="5" y="78"/>
                    <a:pt x="7" y="78"/>
                    <a:pt x="9" y="78"/>
                  </a:cubicBezTo>
                  <a:cubicBezTo>
                    <a:pt x="15" y="78"/>
                    <a:pt x="30" y="79"/>
                    <a:pt x="31" y="83"/>
                  </a:cubicBezTo>
                  <a:cubicBezTo>
                    <a:pt x="32" y="85"/>
                    <a:pt x="31" y="88"/>
                    <a:pt x="29" y="92"/>
                  </a:cubicBezTo>
                  <a:cubicBezTo>
                    <a:pt x="26" y="97"/>
                    <a:pt x="22" y="104"/>
                    <a:pt x="22" y="113"/>
                  </a:cubicBezTo>
                  <a:cubicBezTo>
                    <a:pt x="22" y="124"/>
                    <a:pt x="30" y="130"/>
                    <a:pt x="36" y="134"/>
                  </a:cubicBezTo>
                  <a:cubicBezTo>
                    <a:pt x="41" y="137"/>
                    <a:pt x="44" y="139"/>
                    <a:pt x="44" y="143"/>
                  </a:cubicBezTo>
                  <a:cubicBezTo>
                    <a:pt x="44" y="152"/>
                    <a:pt x="46" y="161"/>
                    <a:pt x="48" y="168"/>
                  </a:cubicBezTo>
                  <a:cubicBezTo>
                    <a:pt x="48" y="171"/>
                    <a:pt x="49" y="175"/>
                    <a:pt x="49" y="176"/>
                  </a:cubicBezTo>
                  <a:cubicBezTo>
                    <a:pt x="49" y="182"/>
                    <a:pt x="69" y="208"/>
                    <a:pt x="78" y="208"/>
                  </a:cubicBezTo>
                  <a:cubicBezTo>
                    <a:pt x="80" y="208"/>
                    <a:pt x="82" y="208"/>
                    <a:pt x="83" y="206"/>
                  </a:cubicBezTo>
                  <a:close/>
                  <a:moveTo>
                    <a:pt x="83" y="246"/>
                  </a:moveTo>
                  <a:cubicBezTo>
                    <a:pt x="86" y="244"/>
                    <a:pt x="88" y="243"/>
                    <a:pt x="89" y="242"/>
                  </a:cubicBezTo>
                  <a:cubicBezTo>
                    <a:pt x="91" y="241"/>
                    <a:pt x="91" y="241"/>
                    <a:pt x="94" y="241"/>
                  </a:cubicBezTo>
                  <a:cubicBezTo>
                    <a:pt x="99" y="240"/>
                    <a:pt x="104" y="239"/>
                    <a:pt x="108" y="238"/>
                  </a:cubicBezTo>
                  <a:cubicBezTo>
                    <a:pt x="111" y="237"/>
                    <a:pt x="113" y="236"/>
                    <a:pt x="116" y="236"/>
                  </a:cubicBezTo>
                  <a:cubicBezTo>
                    <a:pt x="119" y="235"/>
                    <a:pt x="123" y="234"/>
                    <a:pt x="127" y="232"/>
                  </a:cubicBezTo>
                  <a:cubicBezTo>
                    <a:pt x="134" y="229"/>
                    <a:pt x="142" y="226"/>
                    <a:pt x="148" y="226"/>
                  </a:cubicBezTo>
                  <a:cubicBezTo>
                    <a:pt x="155" y="225"/>
                    <a:pt x="173" y="224"/>
                    <a:pt x="178" y="231"/>
                  </a:cubicBezTo>
                  <a:cubicBezTo>
                    <a:pt x="179" y="233"/>
                    <a:pt x="181" y="234"/>
                    <a:pt x="183" y="233"/>
                  </a:cubicBezTo>
                  <a:cubicBezTo>
                    <a:pt x="185" y="232"/>
                    <a:pt x="186" y="229"/>
                    <a:pt x="185" y="227"/>
                  </a:cubicBezTo>
                  <a:cubicBezTo>
                    <a:pt x="178" y="215"/>
                    <a:pt x="157" y="217"/>
                    <a:pt x="148" y="218"/>
                  </a:cubicBezTo>
                  <a:cubicBezTo>
                    <a:pt x="140" y="218"/>
                    <a:pt x="131" y="222"/>
                    <a:pt x="124" y="224"/>
                  </a:cubicBezTo>
                  <a:cubicBezTo>
                    <a:pt x="121" y="226"/>
                    <a:pt x="117" y="227"/>
                    <a:pt x="115" y="228"/>
                  </a:cubicBezTo>
                  <a:cubicBezTo>
                    <a:pt x="112" y="229"/>
                    <a:pt x="109" y="229"/>
                    <a:pt x="106" y="230"/>
                  </a:cubicBezTo>
                  <a:cubicBezTo>
                    <a:pt x="102" y="231"/>
                    <a:pt x="98" y="232"/>
                    <a:pt x="93" y="233"/>
                  </a:cubicBezTo>
                  <a:cubicBezTo>
                    <a:pt x="88" y="233"/>
                    <a:pt x="87" y="234"/>
                    <a:pt x="84" y="236"/>
                  </a:cubicBezTo>
                  <a:cubicBezTo>
                    <a:pt x="83" y="237"/>
                    <a:pt x="82" y="238"/>
                    <a:pt x="80" y="239"/>
                  </a:cubicBezTo>
                  <a:cubicBezTo>
                    <a:pt x="78" y="240"/>
                    <a:pt x="77" y="242"/>
                    <a:pt x="78" y="244"/>
                  </a:cubicBezTo>
                  <a:cubicBezTo>
                    <a:pt x="79" y="246"/>
                    <a:pt x="80" y="246"/>
                    <a:pt x="81" y="246"/>
                  </a:cubicBezTo>
                  <a:cubicBezTo>
                    <a:pt x="82" y="246"/>
                    <a:pt x="83" y="246"/>
                    <a:pt x="83" y="246"/>
                  </a:cubicBezTo>
                  <a:close/>
                </a:path>
              </a:pathLst>
            </a:custGeom>
            <a:solidFill>
              <a:srgbClr val="8A8A8D"/>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20"/>
            <p:cNvSpPr>
              <a:spLocks noEditPoints="1"/>
            </p:cNvSpPr>
            <p:nvPr/>
          </p:nvSpPr>
          <p:spPr bwMode="black">
            <a:xfrm>
              <a:off x="1676400" y="2668588"/>
              <a:ext cx="501651" cy="500063"/>
            </a:xfrm>
            <a:custGeom>
              <a:avLst/>
              <a:gdLst>
                <a:gd name="T0" fmla="*/ 128 w 256"/>
                <a:gd name="T1" fmla="*/ 8 h 256"/>
                <a:gd name="T2" fmla="*/ 248 w 256"/>
                <a:gd name="T3" fmla="*/ 128 h 256"/>
                <a:gd name="T4" fmla="*/ 128 w 256"/>
                <a:gd name="T5" fmla="*/ 248 h 256"/>
                <a:gd name="T6" fmla="*/ 8 w 256"/>
                <a:gd name="T7" fmla="*/ 128 h 256"/>
                <a:gd name="T8" fmla="*/ 128 w 256"/>
                <a:gd name="T9" fmla="*/ 8 h 256"/>
                <a:gd name="T10" fmla="*/ 128 w 256"/>
                <a:gd name="T11" fmla="*/ 0 h 256"/>
                <a:gd name="T12" fmla="*/ 0 w 256"/>
                <a:gd name="T13" fmla="*/ 128 h 256"/>
                <a:gd name="T14" fmla="*/ 128 w 256"/>
                <a:gd name="T15" fmla="*/ 256 h 256"/>
                <a:gd name="T16" fmla="*/ 256 w 256"/>
                <a:gd name="T17" fmla="*/ 128 h 256"/>
                <a:gd name="T18" fmla="*/ 128 w 256"/>
                <a:gd name="T19"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6" h="256">
                  <a:moveTo>
                    <a:pt x="128" y="8"/>
                  </a:moveTo>
                  <a:cubicBezTo>
                    <a:pt x="194" y="8"/>
                    <a:pt x="248" y="62"/>
                    <a:pt x="248" y="128"/>
                  </a:cubicBezTo>
                  <a:cubicBezTo>
                    <a:pt x="248" y="194"/>
                    <a:pt x="194" y="248"/>
                    <a:pt x="128" y="248"/>
                  </a:cubicBezTo>
                  <a:cubicBezTo>
                    <a:pt x="62" y="248"/>
                    <a:pt x="8" y="194"/>
                    <a:pt x="8" y="128"/>
                  </a:cubicBezTo>
                  <a:cubicBezTo>
                    <a:pt x="8" y="62"/>
                    <a:pt x="62" y="8"/>
                    <a:pt x="128" y="8"/>
                  </a:cubicBezTo>
                  <a:moveTo>
                    <a:pt x="128" y="0"/>
                  </a:moveTo>
                  <a:cubicBezTo>
                    <a:pt x="57" y="0"/>
                    <a:pt x="0" y="57"/>
                    <a:pt x="0" y="128"/>
                  </a:cubicBezTo>
                  <a:cubicBezTo>
                    <a:pt x="0" y="199"/>
                    <a:pt x="57" y="256"/>
                    <a:pt x="128" y="256"/>
                  </a:cubicBezTo>
                  <a:cubicBezTo>
                    <a:pt x="199" y="256"/>
                    <a:pt x="256" y="199"/>
                    <a:pt x="256" y="128"/>
                  </a:cubicBezTo>
                  <a:cubicBezTo>
                    <a:pt x="256" y="57"/>
                    <a:pt x="199" y="0"/>
                    <a:pt x="128" y="0"/>
                  </a:cubicBezTo>
                  <a:close/>
                </a:path>
              </a:pathLst>
            </a:custGeom>
            <a:solidFill>
              <a:srgbClr val="00549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70" name="Freeform 124"/>
          <p:cNvSpPr>
            <a:spLocks noEditPoints="1"/>
          </p:cNvSpPr>
          <p:nvPr/>
        </p:nvSpPr>
        <p:spPr bwMode="auto">
          <a:xfrm>
            <a:off x="2396297" y="1303466"/>
            <a:ext cx="492388" cy="421465"/>
          </a:xfrm>
          <a:custGeom>
            <a:avLst/>
            <a:gdLst>
              <a:gd name="T0" fmla="*/ 129 w 256"/>
              <a:gd name="T1" fmla="*/ 219 h 219"/>
              <a:gd name="T2" fmla="*/ 127 w 256"/>
              <a:gd name="T3" fmla="*/ 219 h 219"/>
              <a:gd name="T4" fmla="*/ 126 w 256"/>
              <a:gd name="T5" fmla="*/ 218 h 219"/>
              <a:gd name="T6" fmla="*/ 4 w 256"/>
              <a:gd name="T7" fmla="*/ 192 h 219"/>
              <a:gd name="T8" fmla="*/ 0 w 256"/>
              <a:gd name="T9" fmla="*/ 192 h 219"/>
              <a:gd name="T10" fmla="*/ 0 w 256"/>
              <a:gd name="T11" fmla="*/ 0 h 219"/>
              <a:gd name="T12" fmla="*/ 7 w 256"/>
              <a:gd name="T13" fmla="*/ 0 h 219"/>
              <a:gd name="T14" fmla="*/ 120 w 256"/>
              <a:gd name="T15" fmla="*/ 24 h 219"/>
              <a:gd name="T16" fmla="*/ 128 w 256"/>
              <a:gd name="T17" fmla="*/ 33 h 219"/>
              <a:gd name="T18" fmla="*/ 136 w 256"/>
              <a:gd name="T19" fmla="*/ 24 h 219"/>
              <a:gd name="T20" fmla="*/ 249 w 256"/>
              <a:gd name="T21" fmla="*/ 0 h 219"/>
              <a:gd name="T22" fmla="*/ 256 w 256"/>
              <a:gd name="T23" fmla="*/ 0 h 219"/>
              <a:gd name="T24" fmla="*/ 256 w 256"/>
              <a:gd name="T25" fmla="*/ 192 h 219"/>
              <a:gd name="T26" fmla="*/ 252 w 256"/>
              <a:gd name="T27" fmla="*/ 192 h 219"/>
              <a:gd name="T28" fmla="*/ 130 w 256"/>
              <a:gd name="T29" fmla="*/ 218 h 219"/>
              <a:gd name="T30" fmla="*/ 129 w 256"/>
              <a:gd name="T31" fmla="*/ 219 h 219"/>
              <a:gd name="T32" fmla="*/ 8 w 256"/>
              <a:gd name="T33" fmla="*/ 184 h 219"/>
              <a:gd name="T34" fmla="*/ 124 w 256"/>
              <a:gd name="T35" fmla="*/ 208 h 219"/>
              <a:gd name="T36" fmla="*/ 124 w 256"/>
              <a:gd name="T37" fmla="*/ 46 h 219"/>
              <a:gd name="T38" fmla="*/ 116 w 256"/>
              <a:gd name="T39" fmla="*/ 31 h 219"/>
              <a:gd name="T40" fmla="*/ 8 w 256"/>
              <a:gd name="T41" fmla="*/ 8 h 219"/>
              <a:gd name="T42" fmla="*/ 8 w 256"/>
              <a:gd name="T43" fmla="*/ 184 h 219"/>
              <a:gd name="T44" fmla="*/ 132 w 256"/>
              <a:gd name="T45" fmla="*/ 46 h 219"/>
              <a:gd name="T46" fmla="*/ 132 w 256"/>
              <a:gd name="T47" fmla="*/ 208 h 219"/>
              <a:gd name="T48" fmla="*/ 248 w 256"/>
              <a:gd name="T49" fmla="*/ 184 h 219"/>
              <a:gd name="T50" fmla="*/ 248 w 256"/>
              <a:gd name="T51" fmla="*/ 8 h 219"/>
              <a:gd name="T52" fmla="*/ 140 w 256"/>
              <a:gd name="T53" fmla="*/ 31 h 219"/>
              <a:gd name="T54" fmla="*/ 132 w 256"/>
              <a:gd name="T55" fmla="*/ 46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56" h="219">
                <a:moveTo>
                  <a:pt x="129" y="219"/>
                </a:moveTo>
                <a:cubicBezTo>
                  <a:pt x="127" y="219"/>
                  <a:pt x="127" y="219"/>
                  <a:pt x="127" y="219"/>
                </a:cubicBezTo>
                <a:cubicBezTo>
                  <a:pt x="126" y="218"/>
                  <a:pt x="126" y="218"/>
                  <a:pt x="126" y="218"/>
                </a:cubicBezTo>
                <a:cubicBezTo>
                  <a:pt x="88" y="196"/>
                  <a:pt x="45" y="194"/>
                  <a:pt x="4" y="192"/>
                </a:cubicBezTo>
                <a:cubicBezTo>
                  <a:pt x="0" y="192"/>
                  <a:pt x="0" y="192"/>
                  <a:pt x="0" y="192"/>
                </a:cubicBezTo>
                <a:cubicBezTo>
                  <a:pt x="0" y="0"/>
                  <a:pt x="0" y="0"/>
                  <a:pt x="0" y="0"/>
                </a:cubicBezTo>
                <a:cubicBezTo>
                  <a:pt x="7" y="0"/>
                  <a:pt x="7" y="0"/>
                  <a:pt x="7" y="0"/>
                </a:cubicBezTo>
                <a:cubicBezTo>
                  <a:pt x="46" y="1"/>
                  <a:pt x="85" y="3"/>
                  <a:pt x="120" y="24"/>
                </a:cubicBezTo>
                <a:cubicBezTo>
                  <a:pt x="123" y="26"/>
                  <a:pt x="126" y="30"/>
                  <a:pt x="128" y="33"/>
                </a:cubicBezTo>
                <a:cubicBezTo>
                  <a:pt x="130" y="30"/>
                  <a:pt x="133" y="26"/>
                  <a:pt x="136" y="24"/>
                </a:cubicBezTo>
                <a:cubicBezTo>
                  <a:pt x="171" y="3"/>
                  <a:pt x="210" y="1"/>
                  <a:pt x="249" y="0"/>
                </a:cubicBezTo>
                <a:cubicBezTo>
                  <a:pt x="256" y="0"/>
                  <a:pt x="256" y="0"/>
                  <a:pt x="256" y="0"/>
                </a:cubicBezTo>
                <a:cubicBezTo>
                  <a:pt x="256" y="192"/>
                  <a:pt x="256" y="192"/>
                  <a:pt x="256" y="192"/>
                </a:cubicBezTo>
                <a:cubicBezTo>
                  <a:pt x="252" y="192"/>
                  <a:pt x="252" y="192"/>
                  <a:pt x="252" y="192"/>
                </a:cubicBezTo>
                <a:cubicBezTo>
                  <a:pt x="211" y="194"/>
                  <a:pt x="168" y="196"/>
                  <a:pt x="130" y="218"/>
                </a:cubicBezTo>
                <a:lnTo>
                  <a:pt x="129" y="219"/>
                </a:lnTo>
                <a:close/>
                <a:moveTo>
                  <a:pt x="8" y="184"/>
                </a:moveTo>
                <a:cubicBezTo>
                  <a:pt x="47" y="186"/>
                  <a:pt x="87" y="189"/>
                  <a:pt x="124" y="208"/>
                </a:cubicBezTo>
                <a:cubicBezTo>
                  <a:pt x="124" y="46"/>
                  <a:pt x="124" y="46"/>
                  <a:pt x="124" y="46"/>
                </a:cubicBezTo>
                <a:cubicBezTo>
                  <a:pt x="124" y="41"/>
                  <a:pt x="120" y="34"/>
                  <a:pt x="116" y="31"/>
                </a:cubicBezTo>
                <a:cubicBezTo>
                  <a:pt x="83" y="11"/>
                  <a:pt x="47" y="9"/>
                  <a:pt x="8" y="8"/>
                </a:cubicBezTo>
                <a:lnTo>
                  <a:pt x="8" y="184"/>
                </a:lnTo>
                <a:close/>
                <a:moveTo>
                  <a:pt x="132" y="46"/>
                </a:moveTo>
                <a:cubicBezTo>
                  <a:pt x="132" y="208"/>
                  <a:pt x="132" y="208"/>
                  <a:pt x="132" y="208"/>
                </a:cubicBezTo>
                <a:cubicBezTo>
                  <a:pt x="169" y="189"/>
                  <a:pt x="209" y="186"/>
                  <a:pt x="248" y="184"/>
                </a:cubicBezTo>
                <a:cubicBezTo>
                  <a:pt x="248" y="8"/>
                  <a:pt x="248" y="8"/>
                  <a:pt x="248" y="8"/>
                </a:cubicBezTo>
                <a:cubicBezTo>
                  <a:pt x="209" y="9"/>
                  <a:pt x="173" y="11"/>
                  <a:pt x="140" y="31"/>
                </a:cubicBezTo>
                <a:cubicBezTo>
                  <a:pt x="136" y="34"/>
                  <a:pt x="132" y="41"/>
                  <a:pt x="132" y="46"/>
                </a:cubicBezTo>
                <a:close/>
              </a:path>
            </a:pathLst>
          </a:custGeom>
          <a:solidFill>
            <a:srgbClr val="92D050"/>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05555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 Travel Process Changes</a:t>
            </a:r>
          </a:p>
        </p:txBody>
      </p:sp>
      <p:sp>
        <p:nvSpPr>
          <p:cNvPr id="31" name="TextBox 30"/>
          <p:cNvSpPr txBox="1"/>
          <p:nvPr/>
        </p:nvSpPr>
        <p:spPr>
          <a:xfrm>
            <a:off x="457200" y="2056361"/>
            <a:ext cx="1613771" cy="2496589"/>
          </a:xfrm>
          <a:prstGeom prst="rect">
            <a:avLst/>
          </a:prstGeom>
          <a:noFill/>
        </p:spPr>
        <p:txBody>
          <a:bodyPr wrap="square" lIns="67226" tIns="67226" rIns="134453" bIns="67226" rtlCol="0" anchor="t" anchorCtr="0">
            <a:noAutofit/>
          </a:bodyPr>
          <a:lstStyle/>
          <a:p>
            <a:pPr>
              <a:lnSpc>
                <a:spcPct val="90000"/>
              </a:lnSpc>
              <a:spcAft>
                <a:spcPts val="294"/>
              </a:spcAft>
            </a:pPr>
            <a:r>
              <a:rPr lang="en-US" sz="1100" b="1" dirty="0">
                <a:gradFill>
                  <a:gsLst>
                    <a:gs pos="20354">
                      <a:schemeClr val="tx1"/>
                    </a:gs>
                    <a:gs pos="40708">
                      <a:schemeClr val="tx1"/>
                    </a:gs>
                  </a:gsLst>
                </a:gradFill>
                <a:latin typeface="Cambria" panose="02040503050406030204" pitchFamily="18" charset="0"/>
              </a:rPr>
              <a:t>Employee Identifies Travel Need</a:t>
            </a:r>
          </a:p>
          <a:p>
            <a:pPr>
              <a:lnSpc>
                <a:spcPct val="90000"/>
              </a:lnSpc>
              <a:spcAft>
                <a:spcPts val="294"/>
              </a:spcAft>
            </a:pPr>
            <a:endParaRPr lang="en-US" sz="1100" dirty="0">
              <a:gradFill>
                <a:gsLst>
                  <a:gs pos="20354">
                    <a:schemeClr val="tx1"/>
                  </a:gs>
                  <a:gs pos="40708">
                    <a:schemeClr val="tx1"/>
                  </a:gs>
                </a:gsLst>
              </a:gradFill>
              <a:latin typeface="Cambria" panose="02040503050406030204" pitchFamily="18" charset="0"/>
            </a:endParaRPr>
          </a:p>
          <a:p>
            <a:pPr marL="123733" indent="-123733">
              <a:lnSpc>
                <a:spcPct val="90000"/>
              </a:lnSpc>
              <a:spcAft>
                <a:spcPts val="294"/>
              </a:spcAft>
              <a:buFont typeface="Arial" panose="020B0604020202020204" pitchFamily="34" charset="0"/>
              <a:buChar char="•"/>
            </a:pPr>
            <a:r>
              <a:rPr lang="en-US" sz="1100" strike="sngStrike" dirty="0">
                <a:solidFill>
                  <a:schemeClr val="accent1"/>
                </a:solidFill>
                <a:latin typeface="Cambria" panose="02040503050406030204" pitchFamily="18" charset="0"/>
              </a:rPr>
              <a:t>Employee Sends Email to Manager</a:t>
            </a:r>
          </a:p>
          <a:p>
            <a:pPr marL="123733" indent="-123733">
              <a:lnSpc>
                <a:spcPct val="90000"/>
              </a:lnSpc>
              <a:spcAft>
                <a:spcPts val="294"/>
              </a:spcAft>
              <a:buFont typeface="Arial" panose="020B0604020202020204" pitchFamily="34" charset="0"/>
              <a:buChar char="•"/>
            </a:pPr>
            <a:r>
              <a:rPr lang="en-US" sz="1100" strike="sngStrike" dirty="0">
                <a:solidFill>
                  <a:schemeClr val="accent1"/>
                </a:solidFill>
                <a:latin typeface="Cambria" panose="02040503050406030204" pitchFamily="18" charset="0"/>
              </a:rPr>
              <a:t>Emails Sent Up Chain to ELT</a:t>
            </a:r>
          </a:p>
          <a:p>
            <a:pPr marL="123733" indent="-123733">
              <a:lnSpc>
                <a:spcPct val="90000"/>
              </a:lnSpc>
              <a:spcAft>
                <a:spcPts val="294"/>
              </a:spcAft>
              <a:buFont typeface="Arial" panose="020B0604020202020204" pitchFamily="34" charset="0"/>
              <a:buChar char="•"/>
            </a:pPr>
            <a:r>
              <a:rPr lang="en-US" sz="1100" strike="sngStrike" dirty="0">
                <a:solidFill>
                  <a:schemeClr val="accent1"/>
                </a:solidFill>
                <a:latin typeface="Cambria" panose="02040503050406030204" pitchFamily="18" charset="0"/>
              </a:rPr>
              <a:t>ELT Reviews Travel Need</a:t>
            </a:r>
          </a:p>
          <a:p>
            <a:pPr marL="123733" indent="-123733">
              <a:lnSpc>
                <a:spcPct val="90000"/>
              </a:lnSpc>
              <a:spcAft>
                <a:spcPts val="294"/>
              </a:spcAft>
              <a:buFont typeface="Arial" panose="020B0604020202020204" pitchFamily="34" charset="0"/>
              <a:buChar char="•"/>
            </a:pPr>
            <a:r>
              <a:rPr lang="en-US" sz="1100" strike="sngStrike" dirty="0">
                <a:solidFill>
                  <a:schemeClr val="accent1"/>
                </a:solidFill>
                <a:latin typeface="Cambria" panose="02040503050406030204" pitchFamily="18" charset="0"/>
              </a:rPr>
              <a:t>Email to Proceed Cascaded Down to Employee</a:t>
            </a:r>
          </a:p>
          <a:p>
            <a:pPr marL="123733" indent="-123733">
              <a:lnSpc>
                <a:spcPct val="90000"/>
              </a:lnSpc>
              <a:spcAft>
                <a:spcPts val="294"/>
              </a:spcAft>
              <a:buFont typeface="Arial" panose="020B0604020202020204" pitchFamily="34" charset="0"/>
              <a:buChar char="•"/>
            </a:pPr>
            <a:endParaRPr lang="en-US" sz="1100" dirty="0">
              <a:gradFill>
                <a:gsLst>
                  <a:gs pos="20354">
                    <a:schemeClr val="tx1"/>
                  </a:gs>
                  <a:gs pos="40708">
                    <a:schemeClr val="tx1"/>
                  </a:gs>
                </a:gsLst>
              </a:gradFill>
              <a:latin typeface="Cambria" panose="02040503050406030204" pitchFamily="18" charset="0"/>
            </a:endParaRPr>
          </a:p>
        </p:txBody>
      </p:sp>
      <p:sp>
        <p:nvSpPr>
          <p:cNvPr id="34" name="TextBox 33"/>
          <p:cNvSpPr txBox="1"/>
          <p:nvPr/>
        </p:nvSpPr>
        <p:spPr>
          <a:xfrm>
            <a:off x="2171808" y="2056361"/>
            <a:ext cx="1714608" cy="2496589"/>
          </a:xfrm>
          <a:prstGeom prst="rect">
            <a:avLst/>
          </a:prstGeom>
          <a:noFill/>
        </p:spPr>
        <p:txBody>
          <a:bodyPr wrap="square" lIns="67226" tIns="67226" rIns="134453" bIns="67226" rtlCol="0" anchor="t" anchorCtr="0">
            <a:noAutofit/>
          </a:bodyPr>
          <a:lstStyle/>
          <a:p>
            <a:pPr>
              <a:lnSpc>
                <a:spcPct val="90000"/>
              </a:lnSpc>
              <a:spcAft>
                <a:spcPts val="294"/>
              </a:spcAft>
            </a:pPr>
            <a:r>
              <a:rPr lang="en-US" sz="1100" b="1" strike="sngStrike" dirty="0">
                <a:solidFill>
                  <a:srgbClr val="92D050"/>
                </a:solidFill>
                <a:latin typeface="Cambria" panose="02040503050406030204" pitchFamily="18" charset="0"/>
              </a:rPr>
              <a:t>Employee Completes Division &amp; Team Specific Steps</a:t>
            </a:r>
          </a:p>
          <a:p>
            <a:pPr>
              <a:lnSpc>
                <a:spcPct val="90000"/>
              </a:lnSpc>
              <a:spcAft>
                <a:spcPts val="294"/>
              </a:spcAft>
            </a:pPr>
            <a:endParaRPr lang="en-US" sz="1100" strike="sngStrike" dirty="0">
              <a:solidFill>
                <a:srgbClr val="92D050"/>
              </a:solidFill>
              <a:latin typeface="Cambria" panose="02040503050406030204" pitchFamily="18" charset="0"/>
            </a:endParaRPr>
          </a:p>
          <a:p>
            <a:pPr marL="123733" indent="-123733">
              <a:lnSpc>
                <a:spcPct val="90000"/>
              </a:lnSpc>
              <a:spcAft>
                <a:spcPts val="294"/>
              </a:spcAft>
              <a:buFont typeface="Arial" panose="020B0604020202020204" pitchFamily="34" charset="0"/>
              <a:buChar char="•"/>
            </a:pPr>
            <a:r>
              <a:rPr lang="en-US" sz="1100" strike="sngStrike" dirty="0">
                <a:solidFill>
                  <a:srgbClr val="92D050"/>
                </a:solidFill>
                <a:latin typeface="Cambria" panose="02040503050406030204" pitchFamily="18" charset="0"/>
              </a:rPr>
              <a:t>Employee Enters Details in Division / Team SharePoint (or equivalent process)</a:t>
            </a:r>
          </a:p>
          <a:p>
            <a:pPr marL="123733" indent="-123733">
              <a:lnSpc>
                <a:spcPct val="90000"/>
              </a:lnSpc>
              <a:spcAft>
                <a:spcPts val="294"/>
              </a:spcAft>
              <a:buFont typeface="Arial" panose="020B0604020202020204" pitchFamily="34" charset="0"/>
              <a:buChar char="•"/>
            </a:pPr>
            <a:r>
              <a:rPr lang="en-US" sz="1100" strike="sngStrike" dirty="0">
                <a:solidFill>
                  <a:srgbClr val="92D050"/>
                </a:solidFill>
                <a:latin typeface="Cambria" panose="02040503050406030204" pitchFamily="18" charset="0"/>
              </a:rPr>
              <a:t>Division / Team Travel Team Reviews Request against Division Guidelines</a:t>
            </a:r>
          </a:p>
          <a:p>
            <a:pPr marL="123733" indent="-123733">
              <a:lnSpc>
                <a:spcPct val="90000"/>
              </a:lnSpc>
              <a:spcAft>
                <a:spcPts val="294"/>
              </a:spcAft>
              <a:buFont typeface="Arial" panose="020B0604020202020204" pitchFamily="34" charset="0"/>
              <a:buChar char="•"/>
            </a:pPr>
            <a:r>
              <a:rPr lang="en-US" sz="1100" strike="sngStrike" dirty="0">
                <a:solidFill>
                  <a:srgbClr val="92D050"/>
                </a:solidFill>
                <a:latin typeface="Cambria" panose="02040503050406030204" pitchFamily="18" charset="0"/>
              </a:rPr>
              <a:t>Division / Team Approval Emailed to Employee</a:t>
            </a:r>
          </a:p>
          <a:p>
            <a:pPr>
              <a:lnSpc>
                <a:spcPct val="90000"/>
              </a:lnSpc>
              <a:spcAft>
                <a:spcPts val="294"/>
              </a:spcAft>
            </a:pPr>
            <a:endParaRPr lang="en-US" sz="1100" dirty="0">
              <a:gradFill>
                <a:gsLst>
                  <a:gs pos="20354">
                    <a:schemeClr val="tx1"/>
                  </a:gs>
                  <a:gs pos="40708">
                    <a:schemeClr val="tx1"/>
                  </a:gs>
                </a:gsLst>
              </a:gradFill>
              <a:latin typeface="Cambria" panose="02040503050406030204" pitchFamily="18" charset="0"/>
            </a:endParaRPr>
          </a:p>
        </p:txBody>
      </p:sp>
      <p:sp>
        <p:nvSpPr>
          <p:cNvPr id="35" name="TextBox 34"/>
          <p:cNvSpPr txBox="1"/>
          <p:nvPr/>
        </p:nvSpPr>
        <p:spPr>
          <a:xfrm>
            <a:off x="3886417" y="2056361"/>
            <a:ext cx="1714607" cy="2496589"/>
          </a:xfrm>
          <a:prstGeom prst="rect">
            <a:avLst/>
          </a:prstGeom>
          <a:noFill/>
        </p:spPr>
        <p:txBody>
          <a:bodyPr wrap="square" lIns="67226" tIns="67226" rIns="134453" bIns="67226" rtlCol="0" anchor="t" anchorCtr="0">
            <a:noAutofit/>
          </a:bodyPr>
          <a:lstStyle/>
          <a:p>
            <a:pPr>
              <a:lnSpc>
                <a:spcPct val="90000"/>
              </a:lnSpc>
              <a:spcAft>
                <a:spcPts val="294"/>
              </a:spcAft>
            </a:pPr>
            <a:r>
              <a:rPr lang="en-US" sz="1100" b="1" dirty="0">
                <a:gradFill>
                  <a:gsLst>
                    <a:gs pos="20354">
                      <a:schemeClr val="tx1"/>
                    </a:gs>
                    <a:gs pos="40708">
                      <a:schemeClr val="tx1"/>
                    </a:gs>
                  </a:gsLst>
                </a:gradFill>
                <a:latin typeface="Cambria" panose="02040503050406030204" pitchFamily="18" charset="0"/>
              </a:rPr>
              <a:t>Employee Enters Info in Travel Portal </a:t>
            </a:r>
          </a:p>
          <a:p>
            <a:pPr>
              <a:lnSpc>
                <a:spcPct val="90000"/>
              </a:lnSpc>
              <a:spcAft>
                <a:spcPts val="294"/>
              </a:spcAft>
            </a:pPr>
            <a:endParaRPr lang="en-US" sz="1100" dirty="0">
              <a:gradFill>
                <a:gsLst>
                  <a:gs pos="20354">
                    <a:schemeClr val="tx1"/>
                  </a:gs>
                  <a:gs pos="40708">
                    <a:schemeClr val="tx1"/>
                  </a:gs>
                </a:gsLst>
              </a:gradFill>
              <a:latin typeface="Cambria" panose="02040503050406030204" pitchFamily="18" charset="0"/>
            </a:endParaRPr>
          </a:p>
          <a:p>
            <a:pPr marL="123733" indent="-123733">
              <a:lnSpc>
                <a:spcPct val="90000"/>
              </a:lnSpc>
              <a:spcAft>
                <a:spcPts val="294"/>
              </a:spcAft>
              <a:buFont typeface="Arial" panose="020B0604020202020204" pitchFamily="34" charset="0"/>
              <a:buChar char="•"/>
            </a:pPr>
            <a:r>
              <a:rPr lang="en-US" sz="1100" dirty="0">
                <a:gradFill>
                  <a:gsLst>
                    <a:gs pos="20354">
                      <a:schemeClr val="tx1"/>
                    </a:gs>
                    <a:gs pos="40708">
                      <a:schemeClr val="tx1"/>
                    </a:gs>
                  </a:gsLst>
                </a:gradFill>
                <a:latin typeface="Cambria" panose="02040503050406030204" pitchFamily="18" charset="0"/>
              </a:rPr>
              <a:t>Employee Enters Information in Optum Travel Portal </a:t>
            </a:r>
            <a:r>
              <a:rPr lang="en-US" sz="1100" strike="sngStrike" dirty="0">
                <a:solidFill>
                  <a:srgbClr val="008770"/>
                </a:solidFill>
                <a:latin typeface="Cambria" panose="02040503050406030204" pitchFamily="18" charset="0"/>
              </a:rPr>
              <a:t>(with ELT email attachment)</a:t>
            </a:r>
          </a:p>
          <a:p>
            <a:pPr marL="123733" indent="-123733">
              <a:lnSpc>
                <a:spcPct val="90000"/>
              </a:lnSpc>
              <a:spcAft>
                <a:spcPts val="294"/>
              </a:spcAft>
              <a:buFont typeface="Arial" panose="020B0604020202020204" pitchFamily="34" charset="0"/>
              <a:buChar char="•"/>
            </a:pPr>
            <a:r>
              <a:rPr lang="en-US" sz="1100" strike="sngStrike" dirty="0">
                <a:solidFill>
                  <a:srgbClr val="008770"/>
                </a:solidFill>
                <a:latin typeface="Cambria" panose="02040503050406030204" pitchFamily="18" charset="0"/>
              </a:rPr>
              <a:t>Offshore QA Travel Team Reviews for ELT Email </a:t>
            </a:r>
          </a:p>
          <a:p>
            <a:pPr marL="123733" indent="-123733">
              <a:lnSpc>
                <a:spcPct val="90000"/>
              </a:lnSpc>
              <a:spcAft>
                <a:spcPts val="294"/>
              </a:spcAft>
              <a:buFont typeface="Arial" panose="020B0604020202020204" pitchFamily="34" charset="0"/>
              <a:buChar char="•"/>
            </a:pPr>
            <a:r>
              <a:rPr lang="en-US" sz="1100" i="1" strike="sngStrike" dirty="0">
                <a:solidFill>
                  <a:srgbClr val="008770"/>
                </a:solidFill>
                <a:latin typeface="Cambria" panose="02040503050406030204" pitchFamily="18" charset="0"/>
              </a:rPr>
              <a:t>Finance Reviews Request to Validate Budget (varies by org)</a:t>
            </a:r>
          </a:p>
          <a:p>
            <a:pPr marL="123733" indent="-123733">
              <a:lnSpc>
                <a:spcPct val="90000"/>
              </a:lnSpc>
              <a:spcAft>
                <a:spcPts val="294"/>
              </a:spcAft>
              <a:buFont typeface="Arial" panose="020B0604020202020204" pitchFamily="34" charset="0"/>
              <a:buChar char="•"/>
            </a:pPr>
            <a:r>
              <a:rPr lang="en-US" sz="1100" b="1" dirty="0">
                <a:solidFill>
                  <a:srgbClr val="008770"/>
                </a:solidFill>
                <a:latin typeface="Cambria" panose="02040503050406030204" pitchFamily="18" charset="0"/>
              </a:rPr>
              <a:t>Division SG 32+ Approves in Portal</a:t>
            </a:r>
          </a:p>
          <a:p>
            <a:pPr marL="123733" indent="-123733">
              <a:lnSpc>
                <a:spcPct val="90000"/>
              </a:lnSpc>
              <a:spcAft>
                <a:spcPts val="294"/>
              </a:spcAft>
              <a:buFont typeface="Arial" panose="020B0604020202020204" pitchFamily="34" charset="0"/>
              <a:buChar char="•"/>
            </a:pPr>
            <a:r>
              <a:rPr lang="en-US" sz="1100" dirty="0">
                <a:gradFill>
                  <a:gsLst>
                    <a:gs pos="20354">
                      <a:schemeClr val="tx1"/>
                    </a:gs>
                    <a:gs pos="40708">
                      <a:schemeClr val="tx1"/>
                    </a:gs>
                  </a:gsLst>
                </a:gradFill>
                <a:latin typeface="Cambria" panose="02040503050406030204" pitchFamily="18" charset="0"/>
              </a:rPr>
              <a:t>Approval Email Sent from Portal to Employee</a:t>
            </a:r>
          </a:p>
        </p:txBody>
      </p:sp>
      <p:sp>
        <p:nvSpPr>
          <p:cNvPr id="71" name="TextBox 70"/>
          <p:cNvSpPr txBox="1"/>
          <p:nvPr/>
        </p:nvSpPr>
        <p:spPr>
          <a:xfrm>
            <a:off x="5601025" y="2056361"/>
            <a:ext cx="1613771" cy="2953789"/>
          </a:xfrm>
          <a:prstGeom prst="rect">
            <a:avLst/>
          </a:prstGeom>
          <a:noFill/>
        </p:spPr>
        <p:txBody>
          <a:bodyPr wrap="square" lIns="67226" tIns="67226" rIns="134453" bIns="67226" rtlCol="0" anchor="t" anchorCtr="0">
            <a:noAutofit/>
          </a:bodyPr>
          <a:lstStyle/>
          <a:p>
            <a:pPr>
              <a:lnSpc>
                <a:spcPct val="90000"/>
              </a:lnSpc>
              <a:spcAft>
                <a:spcPts val="294"/>
              </a:spcAft>
            </a:pPr>
            <a:r>
              <a:rPr lang="en-US" sz="1100" b="1" dirty="0">
                <a:gradFill>
                  <a:gsLst>
                    <a:gs pos="20354">
                      <a:schemeClr val="tx1"/>
                    </a:gs>
                    <a:gs pos="40708">
                      <a:schemeClr val="tx1"/>
                    </a:gs>
                  </a:gsLst>
                </a:gradFill>
                <a:latin typeface="Cambria" panose="02040503050406030204" pitchFamily="18" charset="0"/>
              </a:rPr>
              <a:t>Employee Books Travel in Concur </a:t>
            </a:r>
          </a:p>
          <a:p>
            <a:pPr>
              <a:lnSpc>
                <a:spcPct val="90000"/>
              </a:lnSpc>
              <a:spcAft>
                <a:spcPts val="294"/>
              </a:spcAft>
            </a:pPr>
            <a:endParaRPr lang="en-US" sz="1100" dirty="0">
              <a:gradFill>
                <a:gsLst>
                  <a:gs pos="20354">
                    <a:schemeClr val="tx1"/>
                  </a:gs>
                  <a:gs pos="40708">
                    <a:schemeClr val="tx1"/>
                  </a:gs>
                </a:gsLst>
              </a:gradFill>
              <a:latin typeface="Cambria" panose="02040503050406030204" pitchFamily="18" charset="0"/>
            </a:endParaRPr>
          </a:p>
          <a:p>
            <a:pPr marL="123733" indent="-123733">
              <a:lnSpc>
                <a:spcPct val="90000"/>
              </a:lnSpc>
              <a:spcAft>
                <a:spcPts val="294"/>
              </a:spcAft>
              <a:buFont typeface="Arial" panose="020B0604020202020204" pitchFamily="34" charset="0"/>
              <a:buChar char="•"/>
            </a:pPr>
            <a:r>
              <a:rPr lang="en-US" sz="1100" dirty="0">
                <a:gradFill>
                  <a:gsLst>
                    <a:gs pos="20354">
                      <a:schemeClr val="tx1"/>
                    </a:gs>
                    <a:gs pos="40708">
                      <a:schemeClr val="tx1"/>
                    </a:gs>
                  </a:gsLst>
                </a:gradFill>
                <a:latin typeface="Cambria" panose="02040503050406030204" pitchFamily="18" charset="0"/>
              </a:rPr>
              <a:t>Employee Requests Booking in Concur</a:t>
            </a:r>
          </a:p>
          <a:p>
            <a:pPr marL="123733" indent="-123733">
              <a:lnSpc>
                <a:spcPct val="90000"/>
              </a:lnSpc>
              <a:spcAft>
                <a:spcPts val="294"/>
              </a:spcAft>
              <a:buFont typeface="Arial" panose="020B0604020202020204" pitchFamily="34" charset="0"/>
              <a:buChar char="•"/>
            </a:pPr>
            <a:r>
              <a:rPr lang="en-US" sz="1100" dirty="0">
                <a:gradFill>
                  <a:gsLst>
                    <a:gs pos="20354">
                      <a:schemeClr val="tx1"/>
                    </a:gs>
                    <a:gs pos="40708">
                      <a:schemeClr val="tx1"/>
                    </a:gs>
                  </a:gsLst>
                </a:gradFill>
                <a:latin typeface="Cambria" panose="02040503050406030204" pitchFamily="18" charset="0"/>
              </a:rPr>
              <a:t>Concur Includes Self Checks on Financial Boundaries</a:t>
            </a:r>
          </a:p>
          <a:p>
            <a:pPr marL="123733" indent="-123733">
              <a:lnSpc>
                <a:spcPct val="90000"/>
              </a:lnSpc>
              <a:spcAft>
                <a:spcPts val="294"/>
              </a:spcAft>
              <a:buFont typeface="Arial" panose="020B0604020202020204" pitchFamily="34" charset="0"/>
              <a:buChar char="•"/>
            </a:pPr>
            <a:r>
              <a:rPr lang="en-US" sz="1100" dirty="0">
                <a:gradFill>
                  <a:gsLst>
                    <a:gs pos="20354">
                      <a:schemeClr val="tx1"/>
                    </a:gs>
                    <a:gs pos="40708">
                      <a:schemeClr val="tx1"/>
                    </a:gs>
                  </a:gsLst>
                </a:gradFill>
                <a:latin typeface="Cambria" panose="02040503050406030204" pitchFamily="18" charset="0"/>
              </a:rPr>
              <a:t>Travel Company Response Received by Employee</a:t>
            </a:r>
          </a:p>
          <a:p>
            <a:pPr marL="123733" indent="-123733">
              <a:lnSpc>
                <a:spcPct val="90000"/>
              </a:lnSpc>
              <a:spcAft>
                <a:spcPts val="294"/>
              </a:spcAft>
              <a:buFont typeface="Arial" panose="020B0604020202020204" pitchFamily="34" charset="0"/>
              <a:buChar char="•"/>
            </a:pPr>
            <a:r>
              <a:rPr lang="en-US" sz="1100" dirty="0">
                <a:gradFill>
                  <a:gsLst>
                    <a:gs pos="20354">
                      <a:schemeClr val="tx1"/>
                    </a:gs>
                    <a:gs pos="40708">
                      <a:schemeClr val="tx1"/>
                    </a:gs>
                  </a:gsLst>
                </a:gradFill>
                <a:latin typeface="Cambria" panose="02040503050406030204" pitchFamily="18" charset="0"/>
              </a:rPr>
              <a:t>Employee Booking is Finalized in Concur by Finance</a:t>
            </a:r>
          </a:p>
          <a:p>
            <a:pPr marL="123733" indent="-123733">
              <a:lnSpc>
                <a:spcPct val="90000"/>
              </a:lnSpc>
              <a:spcAft>
                <a:spcPts val="294"/>
              </a:spcAft>
              <a:buFont typeface="Arial" panose="020B0604020202020204" pitchFamily="34" charset="0"/>
              <a:buChar char="•"/>
            </a:pPr>
            <a:r>
              <a:rPr lang="en-US" sz="1100" dirty="0">
                <a:gradFill>
                  <a:gsLst>
                    <a:gs pos="20354">
                      <a:schemeClr val="tx1"/>
                    </a:gs>
                    <a:gs pos="40708">
                      <a:schemeClr val="tx1"/>
                    </a:gs>
                  </a:gsLst>
                </a:gradFill>
                <a:latin typeface="Cambria" panose="02040503050406030204" pitchFamily="18" charset="0"/>
              </a:rPr>
              <a:t>Employee Gets Second Ticketed Email</a:t>
            </a:r>
          </a:p>
          <a:p>
            <a:pPr marL="123733" indent="-123733">
              <a:lnSpc>
                <a:spcPct val="90000"/>
              </a:lnSpc>
              <a:spcAft>
                <a:spcPts val="294"/>
              </a:spcAft>
              <a:buFont typeface="Arial" panose="020B0604020202020204" pitchFamily="34" charset="0"/>
              <a:buChar char="•"/>
            </a:pPr>
            <a:endParaRPr lang="en-US" sz="1100" i="1" dirty="0">
              <a:gradFill>
                <a:gsLst>
                  <a:gs pos="20354">
                    <a:schemeClr val="tx1"/>
                  </a:gs>
                  <a:gs pos="40708">
                    <a:schemeClr val="tx1"/>
                  </a:gs>
                </a:gsLst>
              </a:gradFill>
              <a:latin typeface="Cambria" panose="02040503050406030204" pitchFamily="18" charset="0"/>
            </a:endParaRPr>
          </a:p>
        </p:txBody>
      </p:sp>
      <p:sp>
        <p:nvSpPr>
          <p:cNvPr id="76" name="TextBox 75"/>
          <p:cNvSpPr txBox="1"/>
          <p:nvPr/>
        </p:nvSpPr>
        <p:spPr>
          <a:xfrm>
            <a:off x="7315633" y="2056361"/>
            <a:ext cx="1613771" cy="2496589"/>
          </a:xfrm>
          <a:prstGeom prst="rect">
            <a:avLst/>
          </a:prstGeom>
          <a:noFill/>
        </p:spPr>
        <p:txBody>
          <a:bodyPr wrap="square" lIns="67226" tIns="67226" rIns="134453" bIns="67226" rtlCol="0" anchor="t" anchorCtr="0">
            <a:noAutofit/>
          </a:bodyPr>
          <a:lstStyle/>
          <a:p>
            <a:pPr>
              <a:lnSpc>
                <a:spcPct val="90000"/>
              </a:lnSpc>
              <a:spcAft>
                <a:spcPts val="294"/>
              </a:spcAft>
            </a:pPr>
            <a:r>
              <a:rPr lang="en-US" sz="1100" b="1" dirty="0">
                <a:gradFill>
                  <a:gsLst>
                    <a:gs pos="20354">
                      <a:schemeClr val="tx1"/>
                    </a:gs>
                    <a:gs pos="40708">
                      <a:schemeClr val="tx1"/>
                    </a:gs>
                  </a:gsLst>
                </a:gradFill>
                <a:latin typeface="Cambria" panose="02040503050406030204" pitchFamily="18" charset="0"/>
              </a:rPr>
              <a:t>Employee Completes Travel </a:t>
            </a:r>
          </a:p>
          <a:p>
            <a:pPr>
              <a:lnSpc>
                <a:spcPct val="90000"/>
              </a:lnSpc>
              <a:spcAft>
                <a:spcPts val="294"/>
              </a:spcAft>
            </a:pPr>
            <a:endParaRPr lang="en-US" sz="1100" dirty="0">
              <a:gradFill>
                <a:gsLst>
                  <a:gs pos="20354">
                    <a:schemeClr val="tx1"/>
                  </a:gs>
                  <a:gs pos="40708">
                    <a:schemeClr val="tx1"/>
                  </a:gs>
                </a:gsLst>
              </a:gradFill>
              <a:latin typeface="Cambria" panose="02040503050406030204" pitchFamily="18" charset="0"/>
            </a:endParaRPr>
          </a:p>
          <a:p>
            <a:pPr marL="123733" indent="-123733">
              <a:lnSpc>
                <a:spcPct val="90000"/>
              </a:lnSpc>
              <a:spcAft>
                <a:spcPts val="294"/>
              </a:spcAft>
              <a:buFont typeface="Arial" panose="020B0604020202020204" pitchFamily="34" charset="0"/>
              <a:buChar char="•"/>
            </a:pPr>
            <a:r>
              <a:rPr lang="en-US" sz="1100" dirty="0">
                <a:gradFill>
                  <a:gsLst>
                    <a:gs pos="20354">
                      <a:schemeClr val="tx1"/>
                    </a:gs>
                    <a:gs pos="40708">
                      <a:schemeClr val="tx1"/>
                    </a:gs>
                  </a:gsLst>
                </a:gradFill>
                <a:latin typeface="Cambria" panose="02040503050406030204" pitchFamily="18" charset="0"/>
              </a:rPr>
              <a:t>Employee Completes Travel</a:t>
            </a:r>
          </a:p>
          <a:p>
            <a:pPr marL="123733" indent="-123733">
              <a:lnSpc>
                <a:spcPct val="90000"/>
              </a:lnSpc>
              <a:spcAft>
                <a:spcPts val="294"/>
              </a:spcAft>
              <a:buFont typeface="Arial" panose="020B0604020202020204" pitchFamily="34" charset="0"/>
              <a:buChar char="•"/>
            </a:pPr>
            <a:r>
              <a:rPr lang="en-US" sz="1100" dirty="0">
                <a:gradFill>
                  <a:gsLst>
                    <a:gs pos="20354">
                      <a:schemeClr val="tx1"/>
                    </a:gs>
                    <a:gs pos="40708">
                      <a:schemeClr val="tx1"/>
                    </a:gs>
                  </a:gsLst>
                </a:gradFill>
                <a:latin typeface="Cambria" panose="02040503050406030204" pitchFamily="18" charset="0"/>
              </a:rPr>
              <a:t>Employee Enters Expenses in Concur</a:t>
            </a:r>
          </a:p>
          <a:p>
            <a:pPr marL="123733" indent="-123733">
              <a:lnSpc>
                <a:spcPct val="90000"/>
              </a:lnSpc>
              <a:spcAft>
                <a:spcPts val="294"/>
              </a:spcAft>
              <a:buFont typeface="Arial" panose="020B0604020202020204" pitchFamily="34" charset="0"/>
              <a:buChar char="•"/>
            </a:pPr>
            <a:r>
              <a:rPr lang="en-US" sz="1100" dirty="0">
                <a:gradFill>
                  <a:gsLst>
                    <a:gs pos="20354">
                      <a:schemeClr val="tx1"/>
                    </a:gs>
                    <a:gs pos="40708">
                      <a:schemeClr val="tx1"/>
                    </a:gs>
                  </a:gsLst>
                </a:gradFill>
                <a:latin typeface="Cambria" panose="02040503050406030204" pitchFamily="18" charset="0"/>
              </a:rPr>
              <a:t>Manager Approves Expense Report</a:t>
            </a:r>
          </a:p>
          <a:p>
            <a:pPr marL="123733" indent="-123733">
              <a:lnSpc>
                <a:spcPct val="90000"/>
              </a:lnSpc>
              <a:spcAft>
                <a:spcPts val="294"/>
              </a:spcAft>
              <a:buFont typeface="Arial" panose="020B0604020202020204" pitchFamily="34" charset="0"/>
              <a:buChar char="•"/>
            </a:pPr>
            <a:r>
              <a:rPr lang="en-US" sz="1100" b="1" dirty="0">
                <a:solidFill>
                  <a:srgbClr val="00549F"/>
                </a:solidFill>
                <a:latin typeface="Cambria" panose="02040503050406030204" pitchFamily="18" charset="0"/>
              </a:rPr>
              <a:t>Manager Receives OT Travel Report (Exists in Finance Today / Automate in Q1 2019)</a:t>
            </a:r>
          </a:p>
        </p:txBody>
      </p:sp>
      <p:sp>
        <p:nvSpPr>
          <p:cNvPr id="4" name="Slide Number Placeholder 3"/>
          <p:cNvSpPr>
            <a:spLocks noGrp="1"/>
          </p:cNvSpPr>
          <p:nvPr>
            <p:ph type="sldNum" sz="quarter" idx="12"/>
          </p:nvPr>
        </p:nvSpPr>
        <p:spPr/>
        <p:txBody>
          <a:bodyPr/>
          <a:lstStyle/>
          <a:p>
            <a:fld id="{F18F5FCC-583C-47C6-9953-2F6AD74D46AE}" type="slidenum">
              <a:rPr lang="en-US" smtClean="0"/>
              <a:pPr/>
              <a:t>4</a:t>
            </a:fld>
            <a:endParaRPr lang="en-US"/>
          </a:p>
        </p:txBody>
      </p:sp>
      <p:cxnSp>
        <p:nvCxnSpPr>
          <p:cNvPr id="30" name="Straight Arrow Connector 29"/>
          <p:cNvCxnSpPr/>
          <p:nvPr/>
        </p:nvCxnSpPr>
        <p:spPr bwMode="black">
          <a:xfrm>
            <a:off x="1516225" y="1518440"/>
            <a:ext cx="537924" cy="0"/>
          </a:xfrm>
          <a:prstGeom prst="straightConnector1">
            <a:avLst/>
          </a:prstGeom>
          <a:solidFill>
            <a:schemeClr val="bg1"/>
          </a:solidFill>
          <a:ln w="28575">
            <a:solidFill>
              <a:schemeClr val="accent4"/>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Arrow Connector 37"/>
          <p:cNvCxnSpPr/>
          <p:nvPr/>
        </p:nvCxnSpPr>
        <p:spPr bwMode="black">
          <a:xfrm>
            <a:off x="3230833" y="1518440"/>
            <a:ext cx="537924" cy="0"/>
          </a:xfrm>
          <a:prstGeom prst="straightConnector1">
            <a:avLst/>
          </a:prstGeom>
          <a:solidFill>
            <a:schemeClr val="bg1"/>
          </a:solidFill>
          <a:ln w="28575">
            <a:solidFill>
              <a:schemeClr val="accent4"/>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Arrow Connector 39"/>
          <p:cNvCxnSpPr/>
          <p:nvPr/>
        </p:nvCxnSpPr>
        <p:spPr bwMode="black">
          <a:xfrm>
            <a:off x="4945441" y="1518440"/>
            <a:ext cx="537924" cy="0"/>
          </a:xfrm>
          <a:prstGeom prst="straightConnector1">
            <a:avLst/>
          </a:prstGeom>
          <a:solidFill>
            <a:schemeClr val="bg1"/>
          </a:solidFill>
          <a:ln w="28575">
            <a:solidFill>
              <a:schemeClr val="accent4"/>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Arrow Connector 40"/>
          <p:cNvCxnSpPr/>
          <p:nvPr/>
        </p:nvCxnSpPr>
        <p:spPr bwMode="black">
          <a:xfrm>
            <a:off x="6660049" y="1518440"/>
            <a:ext cx="537924" cy="0"/>
          </a:xfrm>
          <a:prstGeom prst="straightConnector1">
            <a:avLst/>
          </a:prstGeom>
          <a:solidFill>
            <a:schemeClr val="bg1"/>
          </a:solidFill>
          <a:ln w="28575">
            <a:solidFill>
              <a:schemeClr val="accent4"/>
            </a:solidFill>
            <a:tailEnd type="arrow"/>
          </a:ln>
        </p:spPr>
        <p:style>
          <a:lnRef idx="2">
            <a:schemeClr val="accent1">
              <a:shade val="50000"/>
            </a:schemeClr>
          </a:lnRef>
          <a:fillRef idx="1">
            <a:schemeClr val="accent1"/>
          </a:fillRef>
          <a:effectRef idx="0">
            <a:schemeClr val="accent1"/>
          </a:effectRef>
          <a:fontRef idx="minor">
            <a:schemeClr val="lt1"/>
          </a:fontRef>
        </p:style>
      </p:cxnSp>
      <p:sp>
        <p:nvSpPr>
          <p:cNvPr id="42" name="Oval 41"/>
          <p:cNvSpPr/>
          <p:nvPr/>
        </p:nvSpPr>
        <p:spPr>
          <a:xfrm>
            <a:off x="457201" y="1047750"/>
            <a:ext cx="941366" cy="941380"/>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33614" tIns="33618" rIns="33614" bIns="33618" rtlCol="0" anchor="ctr"/>
          <a:lstStyle/>
          <a:p>
            <a:pPr algn="ctr"/>
            <a:endParaRPr lang="en-US" sz="1200" dirty="0"/>
          </a:p>
        </p:txBody>
      </p:sp>
      <p:sp>
        <p:nvSpPr>
          <p:cNvPr id="43" name="Oval 42"/>
          <p:cNvSpPr/>
          <p:nvPr/>
        </p:nvSpPr>
        <p:spPr>
          <a:xfrm>
            <a:off x="2171808" y="1047750"/>
            <a:ext cx="941366" cy="941380"/>
          </a:xfrm>
          <a:prstGeom prst="ellipse">
            <a:avLst/>
          </a:prstGeom>
          <a:solidFill>
            <a:schemeClr val="bg1"/>
          </a:solid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lIns="33614" tIns="33618" rIns="33614" bIns="33618" rtlCol="0" anchor="ctr"/>
          <a:lstStyle/>
          <a:p>
            <a:pPr algn="ctr"/>
            <a:endParaRPr lang="en-US" sz="1200" dirty="0"/>
          </a:p>
        </p:txBody>
      </p:sp>
      <p:sp>
        <p:nvSpPr>
          <p:cNvPr id="44" name="Oval 43"/>
          <p:cNvSpPr/>
          <p:nvPr/>
        </p:nvSpPr>
        <p:spPr>
          <a:xfrm>
            <a:off x="3886416" y="1047750"/>
            <a:ext cx="941366" cy="941380"/>
          </a:xfrm>
          <a:prstGeom prst="ellipse">
            <a:avLst/>
          </a:prstGeom>
          <a:solidFill>
            <a:schemeClr val="bg1"/>
          </a:solidFill>
          <a:ln w="28575">
            <a:solidFill>
              <a:srgbClr val="008770"/>
            </a:solidFill>
          </a:ln>
        </p:spPr>
        <p:style>
          <a:lnRef idx="2">
            <a:schemeClr val="accent1">
              <a:shade val="50000"/>
            </a:schemeClr>
          </a:lnRef>
          <a:fillRef idx="1">
            <a:schemeClr val="accent1"/>
          </a:fillRef>
          <a:effectRef idx="0">
            <a:schemeClr val="accent1"/>
          </a:effectRef>
          <a:fontRef idx="minor">
            <a:schemeClr val="lt1"/>
          </a:fontRef>
        </p:style>
        <p:txBody>
          <a:bodyPr lIns="33614" tIns="33618" rIns="33614" bIns="33618" rtlCol="0" anchor="ctr"/>
          <a:lstStyle/>
          <a:p>
            <a:pPr algn="ctr"/>
            <a:endParaRPr lang="en-US" sz="1200" dirty="0"/>
          </a:p>
        </p:txBody>
      </p:sp>
      <p:sp>
        <p:nvSpPr>
          <p:cNvPr id="45" name="Oval 44"/>
          <p:cNvSpPr/>
          <p:nvPr/>
        </p:nvSpPr>
        <p:spPr>
          <a:xfrm>
            <a:off x="5601024" y="1047750"/>
            <a:ext cx="941366" cy="941380"/>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33614" tIns="33618" rIns="33614" bIns="33618" rtlCol="0" anchor="ctr"/>
          <a:lstStyle/>
          <a:p>
            <a:pPr algn="ctr"/>
            <a:endParaRPr lang="en-US" sz="1200" dirty="0"/>
          </a:p>
        </p:txBody>
      </p:sp>
      <p:sp>
        <p:nvSpPr>
          <p:cNvPr id="46" name="Oval 45"/>
          <p:cNvSpPr/>
          <p:nvPr/>
        </p:nvSpPr>
        <p:spPr>
          <a:xfrm>
            <a:off x="7315633" y="1047750"/>
            <a:ext cx="941366" cy="941380"/>
          </a:xfrm>
          <a:prstGeom prst="ellipse">
            <a:avLst/>
          </a:prstGeom>
          <a:solidFill>
            <a:schemeClr val="bg1"/>
          </a:solidFill>
          <a:ln w="28575">
            <a:solidFill>
              <a:srgbClr val="00549F"/>
            </a:solidFill>
          </a:ln>
        </p:spPr>
        <p:style>
          <a:lnRef idx="2">
            <a:schemeClr val="accent1">
              <a:shade val="50000"/>
            </a:schemeClr>
          </a:lnRef>
          <a:fillRef idx="1">
            <a:schemeClr val="accent1"/>
          </a:fillRef>
          <a:effectRef idx="0">
            <a:schemeClr val="accent1"/>
          </a:effectRef>
          <a:fontRef idx="minor">
            <a:schemeClr val="lt1"/>
          </a:fontRef>
        </p:style>
        <p:txBody>
          <a:bodyPr lIns="33614" tIns="33618" rIns="33614" bIns="33618" rtlCol="0" anchor="ctr"/>
          <a:lstStyle/>
          <a:p>
            <a:pPr algn="ctr"/>
            <a:endParaRPr lang="en-US" sz="1200" dirty="0"/>
          </a:p>
        </p:txBody>
      </p:sp>
      <p:grpSp>
        <p:nvGrpSpPr>
          <p:cNvPr id="47" name="Group 104"/>
          <p:cNvGrpSpPr>
            <a:grpSpLocks noChangeAspect="1"/>
          </p:cNvGrpSpPr>
          <p:nvPr/>
        </p:nvGrpSpPr>
        <p:grpSpPr bwMode="auto">
          <a:xfrm>
            <a:off x="682290" y="1331792"/>
            <a:ext cx="491187" cy="313886"/>
            <a:chOff x="-1064" y="784"/>
            <a:chExt cx="3607" cy="2305"/>
          </a:xfrm>
        </p:grpSpPr>
        <p:sp>
          <p:nvSpPr>
            <p:cNvPr id="48" name="Freeform 105"/>
            <p:cNvSpPr>
              <a:spLocks noEditPoints="1"/>
            </p:cNvSpPr>
            <p:nvPr/>
          </p:nvSpPr>
          <p:spPr bwMode="auto">
            <a:xfrm>
              <a:off x="-1064" y="784"/>
              <a:ext cx="3607" cy="2305"/>
            </a:xfrm>
            <a:custGeom>
              <a:avLst/>
              <a:gdLst>
                <a:gd name="T0" fmla="*/ 0 w 3607"/>
                <a:gd name="T1" fmla="*/ 0 h 2305"/>
                <a:gd name="T2" fmla="*/ 0 w 3607"/>
                <a:gd name="T3" fmla="*/ 2305 h 2305"/>
                <a:gd name="T4" fmla="*/ 3607 w 3607"/>
                <a:gd name="T5" fmla="*/ 2305 h 2305"/>
                <a:gd name="T6" fmla="*/ 3607 w 3607"/>
                <a:gd name="T7" fmla="*/ 0 h 2305"/>
                <a:gd name="T8" fmla="*/ 0 w 3607"/>
                <a:gd name="T9" fmla="*/ 0 h 2305"/>
                <a:gd name="T10" fmla="*/ 3487 w 3607"/>
                <a:gd name="T11" fmla="*/ 2185 h 2305"/>
                <a:gd name="T12" fmla="*/ 120 w 3607"/>
                <a:gd name="T13" fmla="*/ 2185 h 2305"/>
                <a:gd name="T14" fmla="*/ 120 w 3607"/>
                <a:gd name="T15" fmla="*/ 121 h 2305"/>
                <a:gd name="T16" fmla="*/ 347 w 3607"/>
                <a:gd name="T17" fmla="*/ 121 h 2305"/>
                <a:gd name="T18" fmla="*/ 345 w 3607"/>
                <a:gd name="T19" fmla="*/ 118 h 2305"/>
                <a:gd name="T20" fmla="*/ 3283 w 3607"/>
                <a:gd name="T21" fmla="*/ 118 h 2305"/>
                <a:gd name="T22" fmla="*/ 3281 w 3607"/>
                <a:gd name="T23" fmla="*/ 121 h 2305"/>
                <a:gd name="T24" fmla="*/ 3487 w 3607"/>
                <a:gd name="T25" fmla="*/ 121 h 2305"/>
                <a:gd name="T26" fmla="*/ 3487 w 3607"/>
                <a:gd name="T27" fmla="*/ 2185 h 2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07" h="2305">
                  <a:moveTo>
                    <a:pt x="0" y="0"/>
                  </a:moveTo>
                  <a:lnTo>
                    <a:pt x="0" y="2305"/>
                  </a:lnTo>
                  <a:lnTo>
                    <a:pt x="3607" y="2305"/>
                  </a:lnTo>
                  <a:lnTo>
                    <a:pt x="3607" y="0"/>
                  </a:lnTo>
                  <a:lnTo>
                    <a:pt x="0" y="0"/>
                  </a:lnTo>
                  <a:close/>
                  <a:moveTo>
                    <a:pt x="3487" y="2185"/>
                  </a:moveTo>
                  <a:lnTo>
                    <a:pt x="120" y="2185"/>
                  </a:lnTo>
                  <a:lnTo>
                    <a:pt x="120" y="121"/>
                  </a:lnTo>
                  <a:lnTo>
                    <a:pt x="347" y="121"/>
                  </a:lnTo>
                  <a:lnTo>
                    <a:pt x="345" y="118"/>
                  </a:lnTo>
                  <a:lnTo>
                    <a:pt x="3283" y="118"/>
                  </a:lnTo>
                  <a:lnTo>
                    <a:pt x="3281" y="121"/>
                  </a:lnTo>
                  <a:lnTo>
                    <a:pt x="3487" y="121"/>
                  </a:lnTo>
                  <a:lnTo>
                    <a:pt x="3487" y="2185"/>
                  </a:lnTo>
                  <a:close/>
                </a:path>
              </a:pathLst>
            </a:custGeom>
            <a:solidFill>
              <a:srgbClr val="F57F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106"/>
            <p:cNvSpPr>
              <a:spLocks/>
            </p:cNvSpPr>
            <p:nvPr/>
          </p:nvSpPr>
          <p:spPr bwMode="auto">
            <a:xfrm>
              <a:off x="-719" y="902"/>
              <a:ext cx="2938" cy="3"/>
            </a:xfrm>
            <a:custGeom>
              <a:avLst/>
              <a:gdLst>
                <a:gd name="T0" fmla="*/ 2938 w 2938"/>
                <a:gd name="T1" fmla="*/ 0 h 3"/>
                <a:gd name="T2" fmla="*/ 0 w 2938"/>
                <a:gd name="T3" fmla="*/ 0 h 3"/>
                <a:gd name="T4" fmla="*/ 2 w 2938"/>
                <a:gd name="T5" fmla="*/ 3 h 3"/>
                <a:gd name="T6" fmla="*/ 2936 w 2938"/>
                <a:gd name="T7" fmla="*/ 3 h 3"/>
                <a:gd name="T8" fmla="*/ 2938 w 2938"/>
                <a:gd name="T9" fmla="*/ 0 h 3"/>
              </a:gdLst>
              <a:ahLst/>
              <a:cxnLst>
                <a:cxn ang="0">
                  <a:pos x="T0" y="T1"/>
                </a:cxn>
                <a:cxn ang="0">
                  <a:pos x="T2" y="T3"/>
                </a:cxn>
                <a:cxn ang="0">
                  <a:pos x="T4" y="T5"/>
                </a:cxn>
                <a:cxn ang="0">
                  <a:pos x="T6" y="T7"/>
                </a:cxn>
                <a:cxn ang="0">
                  <a:pos x="T8" y="T9"/>
                </a:cxn>
              </a:cxnLst>
              <a:rect l="0" t="0" r="r" b="b"/>
              <a:pathLst>
                <a:path w="2938" h="3">
                  <a:moveTo>
                    <a:pt x="2938" y="0"/>
                  </a:moveTo>
                  <a:lnTo>
                    <a:pt x="0" y="0"/>
                  </a:lnTo>
                  <a:lnTo>
                    <a:pt x="2" y="3"/>
                  </a:lnTo>
                  <a:lnTo>
                    <a:pt x="2936" y="3"/>
                  </a:lnTo>
                  <a:lnTo>
                    <a:pt x="2938" y="0"/>
                  </a:lnTo>
                  <a:close/>
                </a:path>
              </a:pathLst>
            </a:custGeom>
            <a:solidFill>
              <a:srgbClr val="F57F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07"/>
            <p:cNvSpPr>
              <a:spLocks noEditPoints="1"/>
            </p:cNvSpPr>
            <p:nvPr/>
          </p:nvSpPr>
          <p:spPr bwMode="auto">
            <a:xfrm>
              <a:off x="-960" y="900"/>
              <a:ext cx="3408" cy="1131"/>
            </a:xfrm>
            <a:custGeom>
              <a:avLst/>
              <a:gdLst>
                <a:gd name="T0" fmla="*/ 0 w 3408"/>
                <a:gd name="T1" fmla="*/ 0 h 1131"/>
                <a:gd name="T2" fmla="*/ 1705 w 3408"/>
                <a:gd name="T3" fmla="*/ 1131 h 1131"/>
                <a:gd name="T4" fmla="*/ 3408 w 3408"/>
                <a:gd name="T5" fmla="*/ 0 h 1131"/>
                <a:gd name="T6" fmla="*/ 0 w 3408"/>
                <a:gd name="T7" fmla="*/ 0 h 1131"/>
                <a:gd name="T8" fmla="*/ 241 w 3408"/>
                <a:gd name="T9" fmla="*/ 2 h 1131"/>
                <a:gd name="T10" fmla="*/ 3179 w 3408"/>
                <a:gd name="T11" fmla="*/ 2 h 1131"/>
                <a:gd name="T12" fmla="*/ 1705 w 3408"/>
                <a:gd name="T13" fmla="*/ 980 h 1131"/>
                <a:gd name="T14" fmla="*/ 241 w 3408"/>
                <a:gd name="T15" fmla="*/ 2 h 11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8" h="1131">
                  <a:moveTo>
                    <a:pt x="0" y="0"/>
                  </a:moveTo>
                  <a:lnTo>
                    <a:pt x="1705" y="1131"/>
                  </a:lnTo>
                  <a:lnTo>
                    <a:pt x="3408" y="0"/>
                  </a:lnTo>
                  <a:lnTo>
                    <a:pt x="0" y="0"/>
                  </a:lnTo>
                  <a:close/>
                  <a:moveTo>
                    <a:pt x="241" y="2"/>
                  </a:moveTo>
                  <a:lnTo>
                    <a:pt x="3179" y="2"/>
                  </a:lnTo>
                  <a:lnTo>
                    <a:pt x="1705" y="980"/>
                  </a:lnTo>
                  <a:lnTo>
                    <a:pt x="241" y="2"/>
                  </a:lnTo>
                  <a:close/>
                </a:path>
              </a:pathLst>
            </a:custGeom>
            <a:solidFill>
              <a:srgbClr val="F57F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4" name="Freeform 39"/>
          <p:cNvSpPr>
            <a:spLocks noEditPoints="1"/>
          </p:cNvSpPr>
          <p:nvPr/>
        </p:nvSpPr>
        <p:spPr bwMode="auto">
          <a:xfrm>
            <a:off x="4127611" y="1334181"/>
            <a:ext cx="458975" cy="360037"/>
          </a:xfrm>
          <a:custGeom>
            <a:avLst/>
            <a:gdLst>
              <a:gd name="T0" fmla="*/ 487 w 487"/>
              <a:gd name="T1" fmla="*/ 309 h 382"/>
              <a:gd name="T2" fmla="*/ 487 w 487"/>
              <a:gd name="T3" fmla="*/ 0 h 382"/>
              <a:gd name="T4" fmla="*/ 0 w 487"/>
              <a:gd name="T5" fmla="*/ 0 h 382"/>
              <a:gd name="T6" fmla="*/ 0 w 487"/>
              <a:gd name="T7" fmla="*/ 309 h 382"/>
              <a:gd name="T8" fmla="*/ 138 w 487"/>
              <a:gd name="T9" fmla="*/ 309 h 382"/>
              <a:gd name="T10" fmla="*/ 138 w 487"/>
              <a:gd name="T11" fmla="*/ 341 h 382"/>
              <a:gd name="T12" fmla="*/ 73 w 487"/>
              <a:gd name="T13" fmla="*/ 341 h 382"/>
              <a:gd name="T14" fmla="*/ 73 w 487"/>
              <a:gd name="T15" fmla="*/ 382 h 382"/>
              <a:gd name="T16" fmla="*/ 414 w 487"/>
              <a:gd name="T17" fmla="*/ 382 h 382"/>
              <a:gd name="T18" fmla="*/ 414 w 487"/>
              <a:gd name="T19" fmla="*/ 341 h 382"/>
              <a:gd name="T20" fmla="*/ 349 w 487"/>
              <a:gd name="T21" fmla="*/ 341 h 382"/>
              <a:gd name="T22" fmla="*/ 349 w 487"/>
              <a:gd name="T23" fmla="*/ 309 h 382"/>
              <a:gd name="T24" fmla="*/ 487 w 487"/>
              <a:gd name="T25" fmla="*/ 309 h 382"/>
              <a:gd name="T26" fmla="*/ 398 w 487"/>
              <a:gd name="T27" fmla="*/ 366 h 382"/>
              <a:gd name="T28" fmla="*/ 89 w 487"/>
              <a:gd name="T29" fmla="*/ 366 h 382"/>
              <a:gd name="T30" fmla="*/ 89 w 487"/>
              <a:gd name="T31" fmla="*/ 358 h 382"/>
              <a:gd name="T32" fmla="*/ 398 w 487"/>
              <a:gd name="T33" fmla="*/ 358 h 382"/>
              <a:gd name="T34" fmla="*/ 398 w 487"/>
              <a:gd name="T35" fmla="*/ 366 h 382"/>
              <a:gd name="T36" fmla="*/ 333 w 487"/>
              <a:gd name="T37" fmla="*/ 317 h 382"/>
              <a:gd name="T38" fmla="*/ 333 w 487"/>
              <a:gd name="T39" fmla="*/ 333 h 382"/>
              <a:gd name="T40" fmla="*/ 154 w 487"/>
              <a:gd name="T41" fmla="*/ 333 h 382"/>
              <a:gd name="T42" fmla="*/ 154 w 487"/>
              <a:gd name="T43" fmla="*/ 317 h 382"/>
              <a:gd name="T44" fmla="*/ 333 w 487"/>
              <a:gd name="T45" fmla="*/ 317 h 382"/>
              <a:gd name="T46" fmla="*/ 16 w 487"/>
              <a:gd name="T47" fmla="*/ 16 h 382"/>
              <a:gd name="T48" fmla="*/ 471 w 487"/>
              <a:gd name="T49" fmla="*/ 16 h 382"/>
              <a:gd name="T50" fmla="*/ 471 w 487"/>
              <a:gd name="T51" fmla="*/ 293 h 382"/>
              <a:gd name="T52" fmla="*/ 16 w 487"/>
              <a:gd name="T53" fmla="*/ 293 h 382"/>
              <a:gd name="T54" fmla="*/ 16 w 487"/>
              <a:gd name="T55" fmla="*/ 1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87" h="382">
                <a:moveTo>
                  <a:pt x="487" y="309"/>
                </a:moveTo>
                <a:lnTo>
                  <a:pt x="487" y="0"/>
                </a:lnTo>
                <a:lnTo>
                  <a:pt x="0" y="0"/>
                </a:lnTo>
                <a:lnTo>
                  <a:pt x="0" y="309"/>
                </a:lnTo>
                <a:lnTo>
                  <a:pt x="138" y="309"/>
                </a:lnTo>
                <a:lnTo>
                  <a:pt x="138" y="341"/>
                </a:lnTo>
                <a:lnTo>
                  <a:pt x="73" y="341"/>
                </a:lnTo>
                <a:lnTo>
                  <a:pt x="73" y="382"/>
                </a:lnTo>
                <a:lnTo>
                  <a:pt x="414" y="382"/>
                </a:lnTo>
                <a:lnTo>
                  <a:pt x="414" y="341"/>
                </a:lnTo>
                <a:lnTo>
                  <a:pt x="349" y="341"/>
                </a:lnTo>
                <a:lnTo>
                  <a:pt x="349" y="309"/>
                </a:lnTo>
                <a:lnTo>
                  <a:pt x="487" y="309"/>
                </a:lnTo>
                <a:close/>
                <a:moveTo>
                  <a:pt x="398" y="366"/>
                </a:moveTo>
                <a:lnTo>
                  <a:pt x="89" y="366"/>
                </a:lnTo>
                <a:lnTo>
                  <a:pt x="89" y="358"/>
                </a:lnTo>
                <a:lnTo>
                  <a:pt x="398" y="358"/>
                </a:lnTo>
                <a:lnTo>
                  <a:pt x="398" y="366"/>
                </a:lnTo>
                <a:close/>
                <a:moveTo>
                  <a:pt x="333" y="317"/>
                </a:moveTo>
                <a:lnTo>
                  <a:pt x="333" y="333"/>
                </a:lnTo>
                <a:lnTo>
                  <a:pt x="154" y="333"/>
                </a:lnTo>
                <a:lnTo>
                  <a:pt x="154" y="317"/>
                </a:lnTo>
                <a:lnTo>
                  <a:pt x="333" y="317"/>
                </a:lnTo>
                <a:close/>
                <a:moveTo>
                  <a:pt x="16" y="16"/>
                </a:moveTo>
                <a:lnTo>
                  <a:pt x="471" y="16"/>
                </a:lnTo>
                <a:lnTo>
                  <a:pt x="471" y="293"/>
                </a:lnTo>
                <a:lnTo>
                  <a:pt x="16" y="293"/>
                </a:lnTo>
                <a:lnTo>
                  <a:pt x="16" y="16"/>
                </a:lnTo>
                <a:close/>
              </a:path>
            </a:pathLst>
          </a:custGeom>
          <a:solidFill>
            <a:srgbClr val="008770"/>
          </a:solidFill>
          <a:ln>
            <a:noFill/>
          </a:ln>
          <a:extLst/>
        </p:spPr>
        <p:txBody>
          <a:bodyPr vert="horz" wrap="square" lIns="89648" tIns="44824" rIns="89648" bIns="44824" numCol="1" anchor="t" anchorCtr="0" compatLnSpc="1">
            <a:prstTxWarp prst="textNoShape">
              <a:avLst/>
            </a:prstTxWarp>
          </a:bodyPr>
          <a:lstStyle/>
          <a:p>
            <a:endParaRPr lang="en-US"/>
          </a:p>
        </p:txBody>
      </p:sp>
      <p:grpSp>
        <p:nvGrpSpPr>
          <p:cNvPr id="55" name="Group 54"/>
          <p:cNvGrpSpPr/>
          <p:nvPr/>
        </p:nvGrpSpPr>
        <p:grpSpPr>
          <a:xfrm>
            <a:off x="5796674" y="1298377"/>
            <a:ext cx="550065" cy="380716"/>
            <a:chOff x="3725863" y="2724151"/>
            <a:chExt cx="561974" cy="388938"/>
          </a:xfrm>
        </p:grpSpPr>
        <p:sp>
          <p:nvSpPr>
            <p:cNvPr id="56" name="Freeform 48"/>
            <p:cNvSpPr>
              <a:spLocks noEditPoints="1"/>
            </p:cNvSpPr>
            <p:nvPr/>
          </p:nvSpPr>
          <p:spPr bwMode="auto">
            <a:xfrm>
              <a:off x="3725863" y="2724151"/>
              <a:ext cx="561974" cy="388938"/>
            </a:xfrm>
            <a:custGeom>
              <a:avLst/>
              <a:gdLst>
                <a:gd name="T0" fmla="*/ 248 w 256"/>
                <a:gd name="T1" fmla="*/ 24 h 176"/>
                <a:gd name="T2" fmla="*/ 232 w 256"/>
                <a:gd name="T3" fmla="*/ 24 h 176"/>
                <a:gd name="T4" fmla="*/ 232 w 256"/>
                <a:gd name="T5" fmla="*/ 9 h 176"/>
                <a:gd name="T6" fmla="*/ 224 w 256"/>
                <a:gd name="T7" fmla="*/ 0 h 176"/>
                <a:gd name="T8" fmla="*/ 8 w 256"/>
                <a:gd name="T9" fmla="*/ 0 h 176"/>
                <a:gd name="T10" fmla="*/ 0 w 256"/>
                <a:gd name="T11" fmla="*/ 9 h 176"/>
                <a:gd name="T12" fmla="*/ 0 w 256"/>
                <a:gd name="T13" fmla="*/ 145 h 176"/>
                <a:gd name="T14" fmla="*/ 8 w 256"/>
                <a:gd name="T15" fmla="*/ 152 h 176"/>
                <a:gd name="T16" fmla="*/ 24 w 256"/>
                <a:gd name="T17" fmla="*/ 152 h 176"/>
                <a:gd name="T18" fmla="*/ 24 w 256"/>
                <a:gd name="T19" fmla="*/ 169 h 176"/>
                <a:gd name="T20" fmla="*/ 32 w 256"/>
                <a:gd name="T21" fmla="*/ 176 h 176"/>
                <a:gd name="T22" fmla="*/ 248 w 256"/>
                <a:gd name="T23" fmla="*/ 176 h 176"/>
                <a:gd name="T24" fmla="*/ 256 w 256"/>
                <a:gd name="T25" fmla="*/ 169 h 176"/>
                <a:gd name="T26" fmla="*/ 256 w 256"/>
                <a:gd name="T27" fmla="*/ 33 h 176"/>
                <a:gd name="T28" fmla="*/ 248 w 256"/>
                <a:gd name="T29" fmla="*/ 24 h 176"/>
                <a:gd name="T30" fmla="*/ 24 w 256"/>
                <a:gd name="T31" fmla="*/ 33 h 176"/>
                <a:gd name="T32" fmla="*/ 24 w 256"/>
                <a:gd name="T33" fmla="*/ 144 h 176"/>
                <a:gd name="T34" fmla="*/ 8 w 256"/>
                <a:gd name="T35" fmla="*/ 144 h 176"/>
                <a:gd name="T36" fmla="*/ 8 w 256"/>
                <a:gd name="T37" fmla="*/ 8 h 176"/>
                <a:gd name="T38" fmla="*/ 224 w 256"/>
                <a:gd name="T39" fmla="*/ 8 h 176"/>
                <a:gd name="T40" fmla="*/ 224 w 256"/>
                <a:gd name="T41" fmla="*/ 24 h 176"/>
                <a:gd name="T42" fmla="*/ 32 w 256"/>
                <a:gd name="T43" fmla="*/ 24 h 176"/>
                <a:gd name="T44" fmla="*/ 24 w 256"/>
                <a:gd name="T45" fmla="*/ 33 h 176"/>
                <a:gd name="T46" fmla="*/ 248 w 256"/>
                <a:gd name="T47" fmla="*/ 168 h 176"/>
                <a:gd name="T48" fmla="*/ 32 w 256"/>
                <a:gd name="T49" fmla="*/ 168 h 176"/>
                <a:gd name="T50" fmla="*/ 32 w 256"/>
                <a:gd name="T51" fmla="*/ 32 h 176"/>
                <a:gd name="T52" fmla="*/ 248 w 256"/>
                <a:gd name="T53" fmla="*/ 32 h 176"/>
                <a:gd name="T54" fmla="*/ 248 w 256"/>
                <a:gd name="T55"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56" h="176">
                  <a:moveTo>
                    <a:pt x="248" y="24"/>
                  </a:moveTo>
                  <a:cubicBezTo>
                    <a:pt x="232" y="24"/>
                    <a:pt x="232" y="24"/>
                    <a:pt x="232" y="24"/>
                  </a:cubicBezTo>
                  <a:cubicBezTo>
                    <a:pt x="232" y="9"/>
                    <a:pt x="232" y="9"/>
                    <a:pt x="232" y="9"/>
                  </a:cubicBezTo>
                  <a:cubicBezTo>
                    <a:pt x="232" y="5"/>
                    <a:pt x="228" y="0"/>
                    <a:pt x="224" y="0"/>
                  </a:cubicBezTo>
                  <a:cubicBezTo>
                    <a:pt x="8" y="0"/>
                    <a:pt x="8" y="0"/>
                    <a:pt x="8" y="0"/>
                  </a:cubicBezTo>
                  <a:cubicBezTo>
                    <a:pt x="4" y="0"/>
                    <a:pt x="0" y="5"/>
                    <a:pt x="0" y="9"/>
                  </a:cubicBezTo>
                  <a:cubicBezTo>
                    <a:pt x="0" y="145"/>
                    <a:pt x="0" y="145"/>
                    <a:pt x="0" y="145"/>
                  </a:cubicBezTo>
                  <a:cubicBezTo>
                    <a:pt x="0" y="149"/>
                    <a:pt x="4" y="152"/>
                    <a:pt x="8" y="152"/>
                  </a:cubicBezTo>
                  <a:cubicBezTo>
                    <a:pt x="24" y="152"/>
                    <a:pt x="24" y="152"/>
                    <a:pt x="24" y="152"/>
                  </a:cubicBezTo>
                  <a:cubicBezTo>
                    <a:pt x="24" y="169"/>
                    <a:pt x="24" y="169"/>
                    <a:pt x="24" y="169"/>
                  </a:cubicBezTo>
                  <a:cubicBezTo>
                    <a:pt x="24" y="173"/>
                    <a:pt x="28" y="176"/>
                    <a:pt x="32" y="176"/>
                  </a:cubicBezTo>
                  <a:cubicBezTo>
                    <a:pt x="248" y="176"/>
                    <a:pt x="248" y="176"/>
                    <a:pt x="248" y="176"/>
                  </a:cubicBezTo>
                  <a:cubicBezTo>
                    <a:pt x="252" y="176"/>
                    <a:pt x="256" y="173"/>
                    <a:pt x="256" y="169"/>
                  </a:cubicBezTo>
                  <a:cubicBezTo>
                    <a:pt x="256" y="33"/>
                    <a:pt x="256" y="33"/>
                    <a:pt x="256" y="33"/>
                  </a:cubicBezTo>
                  <a:cubicBezTo>
                    <a:pt x="256" y="29"/>
                    <a:pt x="252" y="24"/>
                    <a:pt x="248" y="24"/>
                  </a:cubicBezTo>
                  <a:close/>
                  <a:moveTo>
                    <a:pt x="24" y="33"/>
                  </a:moveTo>
                  <a:cubicBezTo>
                    <a:pt x="24" y="144"/>
                    <a:pt x="24" y="144"/>
                    <a:pt x="24" y="144"/>
                  </a:cubicBezTo>
                  <a:cubicBezTo>
                    <a:pt x="8" y="144"/>
                    <a:pt x="8" y="144"/>
                    <a:pt x="8" y="144"/>
                  </a:cubicBezTo>
                  <a:cubicBezTo>
                    <a:pt x="8" y="8"/>
                    <a:pt x="8" y="8"/>
                    <a:pt x="8" y="8"/>
                  </a:cubicBezTo>
                  <a:cubicBezTo>
                    <a:pt x="224" y="8"/>
                    <a:pt x="224" y="8"/>
                    <a:pt x="224" y="8"/>
                  </a:cubicBezTo>
                  <a:cubicBezTo>
                    <a:pt x="224" y="24"/>
                    <a:pt x="224" y="24"/>
                    <a:pt x="224" y="24"/>
                  </a:cubicBezTo>
                  <a:cubicBezTo>
                    <a:pt x="32" y="24"/>
                    <a:pt x="32" y="24"/>
                    <a:pt x="32" y="24"/>
                  </a:cubicBezTo>
                  <a:cubicBezTo>
                    <a:pt x="28" y="24"/>
                    <a:pt x="24" y="29"/>
                    <a:pt x="24" y="33"/>
                  </a:cubicBezTo>
                  <a:close/>
                  <a:moveTo>
                    <a:pt x="248" y="168"/>
                  </a:moveTo>
                  <a:cubicBezTo>
                    <a:pt x="32" y="168"/>
                    <a:pt x="32" y="168"/>
                    <a:pt x="32" y="168"/>
                  </a:cubicBezTo>
                  <a:cubicBezTo>
                    <a:pt x="32" y="32"/>
                    <a:pt x="32" y="32"/>
                    <a:pt x="32" y="32"/>
                  </a:cubicBezTo>
                  <a:cubicBezTo>
                    <a:pt x="248" y="32"/>
                    <a:pt x="248" y="32"/>
                    <a:pt x="248" y="32"/>
                  </a:cubicBezTo>
                  <a:lnTo>
                    <a:pt x="248" y="16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49"/>
            <p:cNvSpPr>
              <a:spLocks noEditPoints="1"/>
            </p:cNvSpPr>
            <p:nvPr/>
          </p:nvSpPr>
          <p:spPr bwMode="auto">
            <a:xfrm>
              <a:off x="3840163" y="2886076"/>
              <a:ext cx="387350" cy="168275"/>
            </a:xfrm>
            <a:custGeom>
              <a:avLst/>
              <a:gdLst>
                <a:gd name="T0" fmla="*/ 80 w 176"/>
                <a:gd name="T1" fmla="*/ 56 h 76"/>
                <a:gd name="T2" fmla="*/ 0 w 176"/>
                <a:gd name="T3" fmla="*/ 56 h 76"/>
                <a:gd name="T4" fmla="*/ 0 w 176"/>
                <a:gd name="T5" fmla="*/ 48 h 76"/>
                <a:gd name="T6" fmla="*/ 80 w 176"/>
                <a:gd name="T7" fmla="*/ 48 h 76"/>
                <a:gd name="T8" fmla="*/ 80 w 176"/>
                <a:gd name="T9" fmla="*/ 56 h 76"/>
                <a:gd name="T10" fmla="*/ 176 w 176"/>
                <a:gd name="T11" fmla="*/ 0 h 76"/>
                <a:gd name="T12" fmla="*/ 0 w 176"/>
                <a:gd name="T13" fmla="*/ 0 h 76"/>
                <a:gd name="T14" fmla="*/ 0 w 176"/>
                <a:gd name="T15" fmla="*/ 8 h 76"/>
                <a:gd name="T16" fmla="*/ 176 w 176"/>
                <a:gd name="T17" fmla="*/ 8 h 76"/>
                <a:gd name="T18" fmla="*/ 176 w 176"/>
                <a:gd name="T19" fmla="*/ 0 h 76"/>
                <a:gd name="T20" fmla="*/ 176 w 176"/>
                <a:gd name="T21" fmla="*/ 72 h 76"/>
                <a:gd name="T22" fmla="*/ 176 w 176"/>
                <a:gd name="T23" fmla="*/ 36 h 76"/>
                <a:gd name="T24" fmla="*/ 172 w 176"/>
                <a:gd name="T25" fmla="*/ 32 h 76"/>
                <a:gd name="T26" fmla="*/ 136 w 176"/>
                <a:gd name="T27" fmla="*/ 32 h 76"/>
                <a:gd name="T28" fmla="*/ 132 w 176"/>
                <a:gd name="T29" fmla="*/ 36 h 76"/>
                <a:gd name="T30" fmla="*/ 132 w 176"/>
                <a:gd name="T31" fmla="*/ 72 h 76"/>
                <a:gd name="T32" fmla="*/ 136 w 176"/>
                <a:gd name="T33" fmla="*/ 76 h 76"/>
                <a:gd name="T34" fmla="*/ 172 w 176"/>
                <a:gd name="T35" fmla="*/ 76 h 76"/>
                <a:gd name="T36" fmla="*/ 176 w 176"/>
                <a:gd name="T37" fmla="*/ 72 h 76"/>
                <a:gd name="T38" fmla="*/ 140 w 176"/>
                <a:gd name="T39" fmla="*/ 40 h 76"/>
                <a:gd name="T40" fmla="*/ 168 w 176"/>
                <a:gd name="T41" fmla="*/ 40 h 76"/>
                <a:gd name="T42" fmla="*/ 168 w 176"/>
                <a:gd name="T43" fmla="*/ 68 h 76"/>
                <a:gd name="T44" fmla="*/ 140 w 176"/>
                <a:gd name="T45" fmla="*/ 68 h 76"/>
                <a:gd name="T46" fmla="*/ 140 w 176"/>
                <a:gd name="T47" fmla="*/ 4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6" h="76">
                  <a:moveTo>
                    <a:pt x="80" y="56"/>
                  </a:moveTo>
                  <a:cubicBezTo>
                    <a:pt x="0" y="56"/>
                    <a:pt x="0" y="56"/>
                    <a:pt x="0" y="56"/>
                  </a:cubicBezTo>
                  <a:cubicBezTo>
                    <a:pt x="0" y="48"/>
                    <a:pt x="0" y="48"/>
                    <a:pt x="0" y="48"/>
                  </a:cubicBezTo>
                  <a:cubicBezTo>
                    <a:pt x="80" y="48"/>
                    <a:pt x="80" y="48"/>
                    <a:pt x="80" y="48"/>
                  </a:cubicBezTo>
                  <a:lnTo>
                    <a:pt x="80" y="56"/>
                  </a:lnTo>
                  <a:close/>
                  <a:moveTo>
                    <a:pt x="176" y="0"/>
                  </a:moveTo>
                  <a:cubicBezTo>
                    <a:pt x="0" y="0"/>
                    <a:pt x="0" y="0"/>
                    <a:pt x="0" y="0"/>
                  </a:cubicBezTo>
                  <a:cubicBezTo>
                    <a:pt x="0" y="8"/>
                    <a:pt x="0" y="8"/>
                    <a:pt x="0" y="8"/>
                  </a:cubicBezTo>
                  <a:cubicBezTo>
                    <a:pt x="176" y="8"/>
                    <a:pt x="176" y="8"/>
                    <a:pt x="176" y="8"/>
                  </a:cubicBezTo>
                  <a:lnTo>
                    <a:pt x="176" y="0"/>
                  </a:lnTo>
                  <a:close/>
                  <a:moveTo>
                    <a:pt x="176" y="72"/>
                  </a:moveTo>
                  <a:cubicBezTo>
                    <a:pt x="176" y="36"/>
                    <a:pt x="176" y="36"/>
                    <a:pt x="176" y="36"/>
                  </a:cubicBezTo>
                  <a:cubicBezTo>
                    <a:pt x="176" y="34"/>
                    <a:pt x="175" y="32"/>
                    <a:pt x="172" y="32"/>
                  </a:cubicBezTo>
                  <a:cubicBezTo>
                    <a:pt x="136" y="32"/>
                    <a:pt x="136" y="32"/>
                    <a:pt x="136" y="32"/>
                  </a:cubicBezTo>
                  <a:cubicBezTo>
                    <a:pt x="134" y="32"/>
                    <a:pt x="132" y="34"/>
                    <a:pt x="132" y="36"/>
                  </a:cubicBezTo>
                  <a:cubicBezTo>
                    <a:pt x="132" y="72"/>
                    <a:pt x="132" y="72"/>
                    <a:pt x="132" y="72"/>
                  </a:cubicBezTo>
                  <a:cubicBezTo>
                    <a:pt x="132" y="74"/>
                    <a:pt x="134" y="76"/>
                    <a:pt x="136" y="76"/>
                  </a:cubicBezTo>
                  <a:cubicBezTo>
                    <a:pt x="172" y="76"/>
                    <a:pt x="172" y="76"/>
                    <a:pt x="172" y="76"/>
                  </a:cubicBezTo>
                  <a:cubicBezTo>
                    <a:pt x="175" y="76"/>
                    <a:pt x="176" y="74"/>
                    <a:pt x="176" y="72"/>
                  </a:cubicBezTo>
                  <a:close/>
                  <a:moveTo>
                    <a:pt x="140" y="40"/>
                  </a:moveTo>
                  <a:cubicBezTo>
                    <a:pt x="168" y="40"/>
                    <a:pt x="168" y="40"/>
                    <a:pt x="168" y="40"/>
                  </a:cubicBezTo>
                  <a:cubicBezTo>
                    <a:pt x="168" y="68"/>
                    <a:pt x="168" y="68"/>
                    <a:pt x="168" y="68"/>
                  </a:cubicBezTo>
                  <a:cubicBezTo>
                    <a:pt x="140" y="68"/>
                    <a:pt x="140" y="68"/>
                    <a:pt x="140" y="68"/>
                  </a:cubicBezTo>
                  <a:lnTo>
                    <a:pt x="140" y="4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8" name="Group 57"/>
          <p:cNvGrpSpPr/>
          <p:nvPr/>
        </p:nvGrpSpPr>
        <p:grpSpPr bwMode="black">
          <a:xfrm>
            <a:off x="7576661" y="1284886"/>
            <a:ext cx="460076" cy="458625"/>
            <a:chOff x="1676400" y="2668588"/>
            <a:chExt cx="501651" cy="500063"/>
          </a:xfrm>
        </p:grpSpPr>
        <p:sp>
          <p:nvSpPr>
            <p:cNvPr id="59" name="Freeform 19"/>
            <p:cNvSpPr>
              <a:spLocks noEditPoints="1"/>
            </p:cNvSpPr>
            <p:nvPr/>
          </p:nvSpPr>
          <p:spPr bwMode="black">
            <a:xfrm>
              <a:off x="1698625" y="2676526"/>
              <a:ext cx="441325" cy="481013"/>
            </a:xfrm>
            <a:custGeom>
              <a:avLst/>
              <a:gdLst>
                <a:gd name="T0" fmla="*/ 215 w 225"/>
                <a:gd name="T1" fmla="*/ 198 h 246"/>
                <a:gd name="T2" fmla="*/ 216 w 225"/>
                <a:gd name="T3" fmla="*/ 134 h 246"/>
                <a:gd name="T4" fmla="*/ 170 w 225"/>
                <a:gd name="T5" fmla="*/ 87 h 246"/>
                <a:gd name="T6" fmla="*/ 185 w 225"/>
                <a:gd name="T7" fmla="*/ 36 h 246"/>
                <a:gd name="T8" fmla="*/ 162 w 225"/>
                <a:gd name="T9" fmla="*/ 40 h 246"/>
                <a:gd name="T10" fmla="*/ 160 w 225"/>
                <a:gd name="T11" fmla="*/ 8 h 246"/>
                <a:gd name="T12" fmla="*/ 166 w 225"/>
                <a:gd name="T13" fmla="*/ 13 h 246"/>
                <a:gd name="T14" fmla="*/ 166 w 225"/>
                <a:gd name="T15" fmla="*/ 33 h 246"/>
                <a:gd name="T16" fmla="*/ 190 w 225"/>
                <a:gd name="T17" fmla="*/ 30 h 246"/>
                <a:gd name="T18" fmla="*/ 177 w 225"/>
                <a:gd name="T19" fmla="*/ 83 h 246"/>
                <a:gd name="T20" fmla="*/ 224 w 225"/>
                <a:gd name="T21" fmla="*/ 133 h 246"/>
                <a:gd name="T22" fmla="*/ 220 w 225"/>
                <a:gd name="T23" fmla="*/ 191 h 246"/>
                <a:gd name="T24" fmla="*/ 217 w 225"/>
                <a:gd name="T25" fmla="*/ 199 h 246"/>
                <a:gd name="T26" fmla="*/ 85 w 225"/>
                <a:gd name="T27" fmla="*/ 180 h 246"/>
                <a:gd name="T28" fmla="*/ 88 w 225"/>
                <a:gd name="T29" fmla="*/ 149 h 246"/>
                <a:gd name="T30" fmla="*/ 122 w 225"/>
                <a:gd name="T31" fmla="*/ 116 h 246"/>
                <a:gd name="T32" fmla="*/ 82 w 225"/>
                <a:gd name="T33" fmla="*/ 64 h 246"/>
                <a:gd name="T34" fmla="*/ 52 w 225"/>
                <a:gd name="T35" fmla="*/ 62 h 246"/>
                <a:gd name="T36" fmla="*/ 44 w 225"/>
                <a:gd name="T37" fmla="*/ 54 h 246"/>
                <a:gd name="T38" fmla="*/ 66 w 225"/>
                <a:gd name="T39" fmla="*/ 29 h 246"/>
                <a:gd name="T40" fmla="*/ 90 w 225"/>
                <a:gd name="T41" fmla="*/ 7 h 246"/>
                <a:gd name="T42" fmla="*/ 85 w 225"/>
                <a:gd name="T43" fmla="*/ 1 h 246"/>
                <a:gd name="T44" fmla="*/ 60 w 225"/>
                <a:gd name="T45" fmla="*/ 23 h 246"/>
                <a:gd name="T46" fmla="*/ 36 w 225"/>
                <a:gd name="T47" fmla="*/ 54 h 246"/>
                <a:gd name="T48" fmla="*/ 55 w 225"/>
                <a:gd name="T49" fmla="*/ 70 h 246"/>
                <a:gd name="T50" fmla="*/ 81 w 225"/>
                <a:gd name="T51" fmla="*/ 72 h 246"/>
                <a:gd name="T52" fmla="*/ 114 w 225"/>
                <a:gd name="T53" fmla="*/ 113 h 246"/>
                <a:gd name="T54" fmla="*/ 81 w 225"/>
                <a:gd name="T55" fmla="*/ 147 h 246"/>
                <a:gd name="T56" fmla="*/ 77 w 225"/>
                <a:gd name="T57" fmla="*/ 180 h 246"/>
                <a:gd name="T58" fmla="*/ 57 w 225"/>
                <a:gd name="T59" fmla="*/ 176 h 246"/>
                <a:gd name="T60" fmla="*/ 52 w 225"/>
                <a:gd name="T61" fmla="*/ 143 h 246"/>
                <a:gd name="T62" fmla="*/ 30 w 225"/>
                <a:gd name="T63" fmla="*/ 113 h 246"/>
                <a:gd name="T64" fmla="*/ 39 w 225"/>
                <a:gd name="T65" fmla="*/ 81 h 246"/>
                <a:gd name="T66" fmla="*/ 5 w 225"/>
                <a:gd name="T67" fmla="*/ 69 h 246"/>
                <a:gd name="T68" fmla="*/ 4 w 225"/>
                <a:gd name="T69" fmla="*/ 77 h 246"/>
                <a:gd name="T70" fmla="*/ 31 w 225"/>
                <a:gd name="T71" fmla="*/ 83 h 246"/>
                <a:gd name="T72" fmla="*/ 22 w 225"/>
                <a:gd name="T73" fmla="*/ 113 h 246"/>
                <a:gd name="T74" fmla="*/ 44 w 225"/>
                <a:gd name="T75" fmla="*/ 143 h 246"/>
                <a:gd name="T76" fmla="*/ 49 w 225"/>
                <a:gd name="T77" fmla="*/ 176 h 246"/>
                <a:gd name="T78" fmla="*/ 83 w 225"/>
                <a:gd name="T79" fmla="*/ 206 h 246"/>
                <a:gd name="T80" fmla="*/ 89 w 225"/>
                <a:gd name="T81" fmla="*/ 242 h 246"/>
                <a:gd name="T82" fmla="*/ 108 w 225"/>
                <a:gd name="T83" fmla="*/ 238 h 246"/>
                <a:gd name="T84" fmla="*/ 127 w 225"/>
                <a:gd name="T85" fmla="*/ 232 h 246"/>
                <a:gd name="T86" fmla="*/ 178 w 225"/>
                <a:gd name="T87" fmla="*/ 231 h 246"/>
                <a:gd name="T88" fmla="*/ 185 w 225"/>
                <a:gd name="T89" fmla="*/ 227 h 246"/>
                <a:gd name="T90" fmla="*/ 124 w 225"/>
                <a:gd name="T91" fmla="*/ 224 h 246"/>
                <a:gd name="T92" fmla="*/ 106 w 225"/>
                <a:gd name="T93" fmla="*/ 230 h 246"/>
                <a:gd name="T94" fmla="*/ 84 w 225"/>
                <a:gd name="T95" fmla="*/ 236 h 246"/>
                <a:gd name="T96" fmla="*/ 78 w 225"/>
                <a:gd name="T97" fmla="*/ 244 h 246"/>
                <a:gd name="T98" fmla="*/ 83 w 225"/>
                <a:gd name="T99" fmla="*/ 24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5" h="246">
                  <a:moveTo>
                    <a:pt x="217" y="199"/>
                  </a:moveTo>
                  <a:cubicBezTo>
                    <a:pt x="216" y="199"/>
                    <a:pt x="215" y="198"/>
                    <a:pt x="215" y="198"/>
                  </a:cubicBezTo>
                  <a:cubicBezTo>
                    <a:pt x="209" y="194"/>
                    <a:pt x="206" y="185"/>
                    <a:pt x="211" y="173"/>
                  </a:cubicBezTo>
                  <a:cubicBezTo>
                    <a:pt x="215" y="164"/>
                    <a:pt x="217" y="142"/>
                    <a:pt x="216" y="134"/>
                  </a:cubicBezTo>
                  <a:cubicBezTo>
                    <a:pt x="214" y="124"/>
                    <a:pt x="210" y="108"/>
                    <a:pt x="202" y="108"/>
                  </a:cubicBezTo>
                  <a:cubicBezTo>
                    <a:pt x="187" y="108"/>
                    <a:pt x="178" y="102"/>
                    <a:pt x="170" y="87"/>
                  </a:cubicBezTo>
                  <a:cubicBezTo>
                    <a:pt x="161" y="68"/>
                    <a:pt x="172" y="56"/>
                    <a:pt x="179" y="49"/>
                  </a:cubicBezTo>
                  <a:cubicBezTo>
                    <a:pt x="186" y="42"/>
                    <a:pt x="188" y="40"/>
                    <a:pt x="185" y="36"/>
                  </a:cubicBezTo>
                  <a:cubicBezTo>
                    <a:pt x="184" y="36"/>
                    <a:pt x="182" y="37"/>
                    <a:pt x="181" y="38"/>
                  </a:cubicBezTo>
                  <a:cubicBezTo>
                    <a:pt x="176" y="40"/>
                    <a:pt x="169" y="43"/>
                    <a:pt x="162" y="40"/>
                  </a:cubicBezTo>
                  <a:cubicBezTo>
                    <a:pt x="158" y="37"/>
                    <a:pt x="155" y="31"/>
                    <a:pt x="154" y="21"/>
                  </a:cubicBezTo>
                  <a:cubicBezTo>
                    <a:pt x="154" y="17"/>
                    <a:pt x="157" y="11"/>
                    <a:pt x="160" y="8"/>
                  </a:cubicBezTo>
                  <a:cubicBezTo>
                    <a:pt x="161" y="6"/>
                    <a:pt x="163" y="6"/>
                    <a:pt x="165" y="7"/>
                  </a:cubicBezTo>
                  <a:cubicBezTo>
                    <a:pt x="167" y="8"/>
                    <a:pt x="167" y="11"/>
                    <a:pt x="166" y="13"/>
                  </a:cubicBezTo>
                  <a:cubicBezTo>
                    <a:pt x="163" y="16"/>
                    <a:pt x="162" y="20"/>
                    <a:pt x="162" y="21"/>
                  </a:cubicBezTo>
                  <a:cubicBezTo>
                    <a:pt x="163" y="30"/>
                    <a:pt x="165" y="32"/>
                    <a:pt x="166" y="33"/>
                  </a:cubicBezTo>
                  <a:cubicBezTo>
                    <a:pt x="169" y="34"/>
                    <a:pt x="174" y="32"/>
                    <a:pt x="177" y="30"/>
                  </a:cubicBezTo>
                  <a:cubicBezTo>
                    <a:pt x="182" y="28"/>
                    <a:pt x="187" y="26"/>
                    <a:pt x="190" y="30"/>
                  </a:cubicBezTo>
                  <a:cubicBezTo>
                    <a:pt x="199" y="40"/>
                    <a:pt x="191" y="48"/>
                    <a:pt x="185" y="55"/>
                  </a:cubicBezTo>
                  <a:cubicBezTo>
                    <a:pt x="178" y="62"/>
                    <a:pt x="170" y="69"/>
                    <a:pt x="177" y="83"/>
                  </a:cubicBezTo>
                  <a:cubicBezTo>
                    <a:pt x="184" y="97"/>
                    <a:pt x="192" y="100"/>
                    <a:pt x="202" y="100"/>
                  </a:cubicBezTo>
                  <a:cubicBezTo>
                    <a:pt x="219" y="100"/>
                    <a:pt x="223" y="128"/>
                    <a:pt x="224" y="133"/>
                  </a:cubicBezTo>
                  <a:cubicBezTo>
                    <a:pt x="225" y="142"/>
                    <a:pt x="224" y="166"/>
                    <a:pt x="219" y="176"/>
                  </a:cubicBezTo>
                  <a:cubicBezTo>
                    <a:pt x="216" y="183"/>
                    <a:pt x="216" y="189"/>
                    <a:pt x="220" y="191"/>
                  </a:cubicBezTo>
                  <a:cubicBezTo>
                    <a:pt x="221" y="193"/>
                    <a:pt x="222" y="195"/>
                    <a:pt x="220" y="197"/>
                  </a:cubicBezTo>
                  <a:cubicBezTo>
                    <a:pt x="219" y="198"/>
                    <a:pt x="218" y="199"/>
                    <a:pt x="217" y="199"/>
                  </a:cubicBezTo>
                  <a:close/>
                  <a:moveTo>
                    <a:pt x="83" y="206"/>
                  </a:moveTo>
                  <a:cubicBezTo>
                    <a:pt x="87" y="202"/>
                    <a:pt x="86" y="193"/>
                    <a:pt x="85" y="180"/>
                  </a:cubicBezTo>
                  <a:cubicBezTo>
                    <a:pt x="85" y="176"/>
                    <a:pt x="84" y="172"/>
                    <a:pt x="84" y="170"/>
                  </a:cubicBezTo>
                  <a:cubicBezTo>
                    <a:pt x="84" y="166"/>
                    <a:pt x="87" y="153"/>
                    <a:pt x="88" y="149"/>
                  </a:cubicBezTo>
                  <a:cubicBezTo>
                    <a:pt x="91" y="138"/>
                    <a:pt x="99" y="134"/>
                    <a:pt x="106" y="130"/>
                  </a:cubicBezTo>
                  <a:cubicBezTo>
                    <a:pt x="113" y="127"/>
                    <a:pt x="119" y="123"/>
                    <a:pt x="122" y="116"/>
                  </a:cubicBezTo>
                  <a:cubicBezTo>
                    <a:pt x="126" y="104"/>
                    <a:pt x="126" y="93"/>
                    <a:pt x="121" y="85"/>
                  </a:cubicBezTo>
                  <a:cubicBezTo>
                    <a:pt x="113" y="70"/>
                    <a:pt x="92" y="66"/>
                    <a:pt x="82" y="64"/>
                  </a:cubicBezTo>
                  <a:cubicBezTo>
                    <a:pt x="80" y="64"/>
                    <a:pt x="79" y="63"/>
                    <a:pt x="78" y="63"/>
                  </a:cubicBezTo>
                  <a:cubicBezTo>
                    <a:pt x="70" y="60"/>
                    <a:pt x="58" y="60"/>
                    <a:pt x="52" y="62"/>
                  </a:cubicBezTo>
                  <a:cubicBezTo>
                    <a:pt x="52" y="62"/>
                    <a:pt x="50" y="62"/>
                    <a:pt x="48" y="60"/>
                  </a:cubicBezTo>
                  <a:cubicBezTo>
                    <a:pt x="46" y="58"/>
                    <a:pt x="44" y="55"/>
                    <a:pt x="44" y="54"/>
                  </a:cubicBezTo>
                  <a:cubicBezTo>
                    <a:pt x="44" y="51"/>
                    <a:pt x="54" y="41"/>
                    <a:pt x="59" y="37"/>
                  </a:cubicBezTo>
                  <a:cubicBezTo>
                    <a:pt x="62" y="34"/>
                    <a:pt x="64" y="31"/>
                    <a:pt x="66" y="29"/>
                  </a:cubicBezTo>
                  <a:cubicBezTo>
                    <a:pt x="71" y="24"/>
                    <a:pt x="75" y="20"/>
                    <a:pt x="80" y="16"/>
                  </a:cubicBezTo>
                  <a:cubicBezTo>
                    <a:pt x="83" y="13"/>
                    <a:pt x="87" y="10"/>
                    <a:pt x="90" y="7"/>
                  </a:cubicBezTo>
                  <a:cubicBezTo>
                    <a:pt x="92" y="6"/>
                    <a:pt x="92" y="3"/>
                    <a:pt x="91" y="1"/>
                  </a:cubicBezTo>
                  <a:cubicBezTo>
                    <a:pt x="89" y="0"/>
                    <a:pt x="87" y="0"/>
                    <a:pt x="85" y="1"/>
                  </a:cubicBezTo>
                  <a:cubicBezTo>
                    <a:pt x="81" y="4"/>
                    <a:pt x="78" y="7"/>
                    <a:pt x="75" y="9"/>
                  </a:cubicBezTo>
                  <a:cubicBezTo>
                    <a:pt x="70" y="14"/>
                    <a:pt x="65" y="18"/>
                    <a:pt x="60" y="23"/>
                  </a:cubicBezTo>
                  <a:cubicBezTo>
                    <a:pt x="58" y="26"/>
                    <a:pt x="56" y="28"/>
                    <a:pt x="53" y="31"/>
                  </a:cubicBezTo>
                  <a:cubicBezTo>
                    <a:pt x="43" y="41"/>
                    <a:pt x="36" y="48"/>
                    <a:pt x="36" y="54"/>
                  </a:cubicBezTo>
                  <a:cubicBezTo>
                    <a:pt x="36" y="59"/>
                    <a:pt x="41" y="64"/>
                    <a:pt x="44" y="67"/>
                  </a:cubicBezTo>
                  <a:cubicBezTo>
                    <a:pt x="48" y="70"/>
                    <a:pt x="52" y="71"/>
                    <a:pt x="55" y="70"/>
                  </a:cubicBezTo>
                  <a:cubicBezTo>
                    <a:pt x="58" y="69"/>
                    <a:pt x="69" y="69"/>
                    <a:pt x="75" y="71"/>
                  </a:cubicBezTo>
                  <a:cubicBezTo>
                    <a:pt x="76" y="71"/>
                    <a:pt x="78" y="71"/>
                    <a:pt x="81" y="72"/>
                  </a:cubicBezTo>
                  <a:cubicBezTo>
                    <a:pt x="90" y="74"/>
                    <a:pt x="108" y="77"/>
                    <a:pt x="114" y="89"/>
                  </a:cubicBezTo>
                  <a:cubicBezTo>
                    <a:pt x="118" y="95"/>
                    <a:pt x="118" y="103"/>
                    <a:pt x="114" y="113"/>
                  </a:cubicBezTo>
                  <a:cubicBezTo>
                    <a:pt x="112" y="118"/>
                    <a:pt x="108" y="120"/>
                    <a:pt x="103" y="123"/>
                  </a:cubicBezTo>
                  <a:cubicBezTo>
                    <a:pt x="94" y="127"/>
                    <a:pt x="84" y="133"/>
                    <a:pt x="81" y="147"/>
                  </a:cubicBezTo>
                  <a:cubicBezTo>
                    <a:pt x="80" y="150"/>
                    <a:pt x="76" y="165"/>
                    <a:pt x="76" y="170"/>
                  </a:cubicBezTo>
                  <a:cubicBezTo>
                    <a:pt x="76" y="172"/>
                    <a:pt x="76" y="176"/>
                    <a:pt x="77" y="180"/>
                  </a:cubicBezTo>
                  <a:cubicBezTo>
                    <a:pt x="77" y="186"/>
                    <a:pt x="79" y="196"/>
                    <a:pt x="78" y="200"/>
                  </a:cubicBezTo>
                  <a:cubicBezTo>
                    <a:pt x="72" y="197"/>
                    <a:pt x="58" y="180"/>
                    <a:pt x="57" y="176"/>
                  </a:cubicBezTo>
                  <a:cubicBezTo>
                    <a:pt x="57" y="174"/>
                    <a:pt x="56" y="171"/>
                    <a:pt x="55" y="167"/>
                  </a:cubicBezTo>
                  <a:cubicBezTo>
                    <a:pt x="54" y="160"/>
                    <a:pt x="52" y="151"/>
                    <a:pt x="52" y="143"/>
                  </a:cubicBezTo>
                  <a:cubicBezTo>
                    <a:pt x="52" y="135"/>
                    <a:pt x="46" y="131"/>
                    <a:pt x="40" y="127"/>
                  </a:cubicBezTo>
                  <a:cubicBezTo>
                    <a:pt x="35" y="123"/>
                    <a:pt x="30" y="120"/>
                    <a:pt x="30" y="113"/>
                  </a:cubicBezTo>
                  <a:cubicBezTo>
                    <a:pt x="30" y="106"/>
                    <a:pt x="33" y="100"/>
                    <a:pt x="36" y="95"/>
                  </a:cubicBezTo>
                  <a:cubicBezTo>
                    <a:pt x="38" y="91"/>
                    <a:pt x="41" y="86"/>
                    <a:pt x="39" y="81"/>
                  </a:cubicBezTo>
                  <a:cubicBezTo>
                    <a:pt x="36" y="72"/>
                    <a:pt x="21" y="71"/>
                    <a:pt x="9" y="70"/>
                  </a:cubicBezTo>
                  <a:cubicBezTo>
                    <a:pt x="8" y="70"/>
                    <a:pt x="6" y="70"/>
                    <a:pt x="5" y="69"/>
                  </a:cubicBezTo>
                  <a:cubicBezTo>
                    <a:pt x="3" y="69"/>
                    <a:pt x="1" y="71"/>
                    <a:pt x="0" y="73"/>
                  </a:cubicBezTo>
                  <a:cubicBezTo>
                    <a:pt x="0" y="75"/>
                    <a:pt x="2" y="77"/>
                    <a:pt x="4" y="77"/>
                  </a:cubicBezTo>
                  <a:cubicBezTo>
                    <a:pt x="5" y="78"/>
                    <a:pt x="7" y="78"/>
                    <a:pt x="9" y="78"/>
                  </a:cubicBezTo>
                  <a:cubicBezTo>
                    <a:pt x="15" y="78"/>
                    <a:pt x="30" y="79"/>
                    <a:pt x="31" y="83"/>
                  </a:cubicBezTo>
                  <a:cubicBezTo>
                    <a:pt x="32" y="85"/>
                    <a:pt x="31" y="88"/>
                    <a:pt x="29" y="92"/>
                  </a:cubicBezTo>
                  <a:cubicBezTo>
                    <a:pt x="26" y="97"/>
                    <a:pt x="22" y="104"/>
                    <a:pt x="22" y="113"/>
                  </a:cubicBezTo>
                  <a:cubicBezTo>
                    <a:pt x="22" y="124"/>
                    <a:pt x="30" y="130"/>
                    <a:pt x="36" y="134"/>
                  </a:cubicBezTo>
                  <a:cubicBezTo>
                    <a:pt x="41" y="137"/>
                    <a:pt x="44" y="139"/>
                    <a:pt x="44" y="143"/>
                  </a:cubicBezTo>
                  <a:cubicBezTo>
                    <a:pt x="44" y="152"/>
                    <a:pt x="46" y="161"/>
                    <a:pt x="48" y="168"/>
                  </a:cubicBezTo>
                  <a:cubicBezTo>
                    <a:pt x="48" y="171"/>
                    <a:pt x="49" y="175"/>
                    <a:pt x="49" y="176"/>
                  </a:cubicBezTo>
                  <a:cubicBezTo>
                    <a:pt x="49" y="182"/>
                    <a:pt x="69" y="208"/>
                    <a:pt x="78" y="208"/>
                  </a:cubicBezTo>
                  <a:cubicBezTo>
                    <a:pt x="80" y="208"/>
                    <a:pt x="82" y="208"/>
                    <a:pt x="83" y="206"/>
                  </a:cubicBezTo>
                  <a:close/>
                  <a:moveTo>
                    <a:pt x="83" y="246"/>
                  </a:moveTo>
                  <a:cubicBezTo>
                    <a:pt x="86" y="244"/>
                    <a:pt x="88" y="243"/>
                    <a:pt x="89" y="242"/>
                  </a:cubicBezTo>
                  <a:cubicBezTo>
                    <a:pt x="91" y="241"/>
                    <a:pt x="91" y="241"/>
                    <a:pt x="94" y="241"/>
                  </a:cubicBezTo>
                  <a:cubicBezTo>
                    <a:pt x="99" y="240"/>
                    <a:pt x="104" y="239"/>
                    <a:pt x="108" y="238"/>
                  </a:cubicBezTo>
                  <a:cubicBezTo>
                    <a:pt x="111" y="237"/>
                    <a:pt x="113" y="236"/>
                    <a:pt x="116" y="236"/>
                  </a:cubicBezTo>
                  <a:cubicBezTo>
                    <a:pt x="119" y="235"/>
                    <a:pt x="123" y="234"/>
                    <a:pt x="127" y="232"/>
                  </a:cubicBezTo>
                  <a:cubicBezTo>
                    <a:pt x="134" y="229"/>
                    <a:pt x="142" y="226"/>
                    <a:pt x="148" y="226"/>
                  </a:cubicBezTo>
                  <a:cubicBezTo>
                    <a:pt x="155" y="225"/>
                    <a:pt x="173" y="224"/>
                    <a:pt x="178" y="231"/>
                  </a:cubicBezTo>
                  <a:cubicBezTo>
                    <a:pt x="179" y="233"/>
                    <a:pt x="181" y="234"/>
                    <a:pt x="183" y="233"/>
                  </a:cubicBezTo>
                  <a:cubicBezTo>
                    <a:pt x="185" y="232"/>
                    <a:pt x="186" y="229"/>
                    <a:pt x="185" y="227"/>
                  </a:cubicBezTo>
                  <a:cubicBezTo>
                    <a:pt x="178" y="215"/>
                    <a:pt x="157" y="217"/>
                    <a:pt x="148" y="218"/>
                  </a:cubicBezTo>
                  <a:cubicBezTo>
                    <a:pt x="140" y="218"/>
                    <a:pt x="131" y="222"/>
                    <a:pt x="124" y="224"/>
                  </a:cubicBezTo>
                  <a:cubicBezTo>
                    <a:pt x="121" y="226"/>
                    <a:pt x="117" y="227"/>
                    <a:pt x="115" y="228"/>
                  </a:cubicBezTo>
                  <a:cubicBezTo>
                    <a:pt x="112" y="229"/>
                    <a:pt x="109" y="229"/>
                    <a:pt x="106" y="230"/>
                  </a:cubicBezTo>
                  <a:cubicBezTo>
                    <a:pt x="102" y="231"/>
                    <a:pt x="98" y="232"/>
                    <a:pt x="93" y="233"/>
                  </a:cubicBezTo>
                  <a:cubicBezTo>
                    <a:pt x="88" y="233"/>
                    <a:pt x="87" y="234"/>
                    <a:pt x="84" y="236"/>
                  </a:cubicBezTo>
                  <a:cubicBezTo>
                    <a:pt x="83" y="237"/>
                    <a:pt x="82" y="238"/>
                    <a:pt x="80" y="239"/>
                  </a:cubicBezTo>
                  <a:cubicBezTo>
                    <a:pt x="78" y="240"/>
                    <a:pt x="77" y="242"/>
                    <a:pt x="78" y="244"/>
                  </a:cubicBezTo>
                  <a:cubicBezTo>
                    <a:pt x="79" y="246"/>
                    <a:pt x="80" y="246"/>
                    <a:pt x="81" y="246"/>
                  </a:cubicBezTo>
                  <a:cubicBezTo>
                    <a:pt x="82" y="246"/>
                    <a:pt x="83" y="246"/>
                    <a:pt x="83" y="246"/>
                  </a:cubicBezTo>
                  <a:close/>
                </a:path>
              </a:pathLst>
            </a:custGeom>
            <a:solidFill>
              <a:srgbClr val="8A8A8D"/>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20"/>
            <p:cNvSpPr>
              <a:spLocks noEditPoints="1"/>
            </p:cNvSpPr>
            <p:nvPr/>
          </p:nvSpPr>
          <p:spPr bwMode="black">
            <a:xfrm>
              <a:off x="1676400" y="2668588"/>
              <a:ext cx="501651" cy="500063"/>
            </a:xfrm>
            <a:custGeom>
              <a:avLst/>
              <a:gdLst>
                <a:gd name="T0" fmla="*/ 128 w 256"/>
                <a:gd name="T1" fmla="*/ 8 h 256"/>
                <a:gd name="T2" fmla="*/ 248 w 256"/>
                <a:gd name="T3" fmla="*/ 128 h 256"/>
                <a:gd name="T4" fmla="*/ 128 w 256"/>
                <a:gd name="T5" fmla="*/ 248 h 256"/>
                <a:gd name="T6" fmla="*/ 8 w 256"/>
                <a:gd name="T7" fmla="*/ 128 h 256"/>
                <a:gd name="T8" fmla="*/ 128 w 256"/>
                <a:gd name="T9" fmla="*/ 8 h 256"/>
                <a:gd name="T10" fmla="*/ 128 w 256"/>
                <a:gd name="T11" fmla="*/ 0 h 256"/>
                <a:gd name="T12" fmla="*/ 0 w 256"/>
                <a:gd name="T13" fmla="*/ 128 h 256"/>
                <a:gd name="T14" fmla="*/ 128 w 256"/>
                <a:gd name="T15" fmla="*/ 256 h 256"/>
                <a:gd name="T16" fmla="*/ 256 w 256"/>
                <a:gd name="T17" fmla="*/ 128 h 256"/>
                <a:gd name="T18" fmla="*/ 128 w 256"/>
                <a:gd name="T19"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6" h="256">
                  <a:moveTo>
                    <a:pt x="128" y="8"/>
                  </a:moveTo>
                  <a:cubicBezTo>
                    <a:pt x="194" y="8"/>
                    <a:pt x="248" y="62"/>
                    <a:pt x="248" y="128"/>
                  </a:cubicBezTo>
                  <a:cubicBezTo>
                    <a:pt x="248" y="194"/>
                    <a:pt x="194" y="248"/>
                    <a:pt x="128" y="248"/>
                  </a:cubicBezTo>
                  <a:cubicBezTo>
                    <a:pt x="62" y="248"/>
                    <a:pt x="8" y="194"/>
                    <a:pt x="8" y="128"/>
                  </a:cubicBezTo>
                  <a:cubicBezTo>
                    <a:pt x="8" y="62"/>
                    <a:pt x="62" y="8"/>
                    <a:pt x="128" y="8"/>
                  </a:cubicBezTo>
                  <a:moveTo>
                    <a:pt x="128" y="0"/>
                  </a:moveTo>
                  <a:cubicBezTo>
                    <a:pt x="57" y="0"/>
                    <a:pt x="0" y="57"/>
                    <a:pt x="0" y="128"/>
                  </a:cubicBezTo>
                  <a:cubicBezTo>
                    <a:pt x="0" y="199"/>
                    <a:pt x="57" y="256"/>
                    <a:pt x="128" y="256"/>
                  </a:cubicBezTo>
                  <a:cubicBezTo>
                    <a:pt x="199" y="256"/>
                    <a:pt x="256" y="199"/>
                    <a:pt x="256" y="128"/>
                  </a:cubicBezTo>
                  <a:cubicBezTo>
                    <a:pt x="256" y="57"/>
                    <a:pt x="199" y="0"/>
                    <a:pt x="128" y="0"/>
                  </a:cubicBezTo>
                  <a:close/>
                </a:path>
              </a:pathLst>
            </a:custGeom>
            <a:solidFill>
              <a:srgbClr val="00549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70" name="Freeform 124"/>
          <p:cNvSpPr>
            <a:spLocks noEditPoints="1"/>
          </p:cNvSpPr>
          <p:nvPr/>
        </p:nvSpPr>
        <p:spPr bwMode="auto">
          <a:xfrm>
            <a:off x="2396297" y="1303466"/>
            <a:ext cx="492388" cy="421465"/>
          </a:xfrm>
          <a:custGeom>
            <a:avLst/>
            <a:gdLst>
              <a:gd name="T0" fmla="*/ 129 w 256"/>
              <a:gd name="T1" fmla="*/ 219 h 219"/>
              <a:gd name="T2" fmla="*/ 127 w 256"/>
              <a:gd name="T3" fmla="*/ 219 h 219"/>
              <a:gd name="T4" fmla="*/ 126 w 256"/>
              <a:gd name="T5" fmla="*/ 218 h 219"/>
              <a:gd name="T6" fmla="*/ 4 w 256"/>
              <a:gd name="T7" fmla="*/ 192 h 219"/>
              <a:gd name="T8" fmla="*/ 0 w 256"/>
              <a:gd name="T9" fmla="*/ 192 h 219"/>
              <a:gd name="T10" fmla="*/ 0 w 256"/>
              <a:gd name="T11" fmla="*/ 0 h 219"/>
              <a:gd name="T12" fmla="*/ 7 w 256"/>
              <a:gd name="T13" fmla="*/ 0 h 219"/>
              <a:gd name="T14" fmla="*/ 120 w 256"/>
              <a:gd name="T15" fmla="*/ 24 h 219"/>
              <a:gd name="T16" fmla="*/ 128 w 256"/>
              <a:gd name="T17" fmla="*/ 33 h 219"/>
              <a:gd name="T18" fmla="*/ 136 w 256"/>
              <a:gd name="T19" fmla="*/ 24 h 219"/>
              <a:gd name="T20" fmla="*/ 249 w 256"/>
              <a:gd name="T21" fmla="*/ 0 h 219"/>
              <a:gd name="T22" fmla="*/ 256 w 256"/>
              <a:gd name="T23" fmla="*/ 0 h 219"/>
              <a:gd name="T24" fmla="*/ 256 w 256"/>
              <a:gd name="T25" fmla="*/ 192 h 219"/>
              <a:gd name="T26" fmla="*/ 252 w 256"/>
              <a:gd name="T27" fmla="*/ 192 h 219"/>
              <a:gd name="T28" fmla="*/ 130 w 256"/>
              <a:gd name="T29" fmla="*/ 218 h 219"/>
              <a:gd name="T30" fmla="*/ 129 w 256"/>
              <a:gd name="T31" fmla="*/ 219 h 219"/>
              <a:gd name="T32" fmla="*/ 8 w 256"/>
              <a:gd name="T33" fmla="*/ 184 h 219"/>
              <a:gd name="T34" fmla="*/ 124 w 256"/>
              <a:gd name="T35" fmla="*/ 208 h 219"/>
              <a:gd name="T36" fmla="*/ 124 w 256"/>
              <a:gd name="T37" fmla="*/ 46 h 219"/>
              <a:gd name="T38" fmla="*/ 116 w 256"/>
              <a:gd name="T39" fmla="*/ 31 h 219"/>
              <a:gd name="T40" fmla="*/ 8 w 256"/>
              <a:gd name="T41" fmla="*/ 8 h 219"/>
              <a:gd name="T42" fmla="*/ 8 w 256"/>
              <a:gd name="T43" fmla="*/ 184 h 219"/>
              <a:gd name="T44" fmla="*/ 132 w 256"/>
              <a:gd name="T45" fmla="*/ 46 h 219"/>
              <a:gd name="T46" fmla="*/ 132 w 256"/>
              <a:gd name="T47" fmla="*/ 208 h 219"/>
              <a:gd name="T48" fmla="*/ 248 w 256"/>
              <a:gd name="T49" fmla="*/ 184 h 219"/>
              <a:gd name="T50" fmla="*/ 248 w 256"/>
              <a:gd name="T51" fmla="*/ 8 h 219"/>
              <a:gd name="T52" fmla="*/ 140 w 256"/>
              <a:gd name="T53" fmla="*/ 31 h 219"/>
              <a:gd name="T54" fmla="*/ 132 w 256"/>
              <a:gd name="T55" fmla="*/ 46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56" h="219">
                <a:moveTo>
                  <a:pt x="129" y="219"/>
                </a:moveTo>
                <a:cubicBezTo>
                  <a:pt x="127" y="219"/>
                  <a:pt x="127" y="219"/>
                  <a:pt x="127" y="219"/>
                </a:cubicBezTo>
                <a:cubicBezTo>
                  <a:pt x="126" y="218"/>
                  <a:pt x="126" y="218"/>
                  <a:pt x="126" y="218"/>
                </a:cubicBezTo>
                <a:cubicBezTo>
                  <a:pt x="88" y="196"/>
                  <a:pt x="45" y="194"/>
                  <a:pt x="4" y="192"/>
                </a:cubicBezTo>
                <a:cubicBezTo>
                  <a:pt x="0" y="192"/>
                  <a:pt x="0" y="192"/>
                  <a:pt x="0" y="192"/>
                </a:cubicBezTo>
                <a:cubicBezTo>
                  <a:pt x="0" y="0"/>
                  <a:pt x="0" y="0"/>
                  <a:pt x="0" y="0"/>
                </a:cubicBezTo>
                <a:cubicBezTo>
                  <a:pt x="7" y="0"/>
                  <a:pt x="7" y="0"/>
                  <a:pt x="7" y="0"/>
                </a:cubicBezTo>
                <a:cubicBezTo>
                  <a:pt x="46" y="1"/>
                  <a:pt x="85" y="3"/>
                  <a:pt x="120" y="24"/>
                </a:cubicBezTo>
                <a:cubicBezTo>
                  <a:pt x="123" y="26"/>
                  <a:pt x="126" y="30"/>
                  <a:pt x="128" y="33"/>
                </a:cubicBezTo>
                <a:cubicBezTo>
                  <a:pt x="130" y="30"/>
                  <a:pt x="133" y="26"/>
                  <a:pt x="136" y="24"/>
                </a:cubicBezTo>
                <a:cubicBezTo>
                  <a:pt x="171" y="3"/>
                  <a:pt x="210" y="1"/>
                  <a:pt x="249" y="0"/>
                </a:cubicBezTo>
                <a:cubicBezTo>
                  <a:pt x="256" y="0"/>
                  <a:pt x="256" y="0"/>
                  <a:pt x="256" y="0"/>
                </a:cubicBezTo>
                <a:cubicBezTo>
                  <a:pt x="256" y="192"/>
                  <a:pt x="256" y="192"/>
                  <a:pt x="256" y="192"/>
                </a:cubicBezTo>
                <a:cubicBezTo>
                  <a:pt x="252" y="192"/>
                  <a:pt x="252" y="192"/>
                  <a:pt x="252" y="192"/>
                </a:cubicBezTo>
                <a:cubicBezTo>
                  <a:pt x="211" y="194"/>
                  <a:pt x="168" y="196"/>
                  <a:pt x="130" y="218"/>
                </a:cubicBezTo>
                <a:lnTo>
                  <a:pt x="129" y="219"/>
                </a:lnTo>
                <a:close/>
                <a:moveTo>
                  <a:pt x="8" y="184"/>
                </a:moveTo>
                <a:cubicBezTo>
                  <a:pt x="47" y="186"/>
                  <a:pt x="87" y="189"/>
                  <a:pt x="124" y="208"/>
                </a:cubicBezTo>
                <a:cubicBezTo>
                  <a:pt x="124" y="46"/>
                  <a:pt x="124" y="46"/>
                  <a:pt x="124" y="46"/>
                </a:cubicBezTo>
                <a:cubicBezTo>
                  <a:pt x="124" y="41"/>
                  <a:pt x="120" y="34"/>
                  <a:pt x="116" y="31"/>
                </a:cubicBezTo>
                <a:cubicBezTo>
                  <a:pt x="83" y="11"/>
                  <a:pt x="47" y="9"/>
                  <a:pt x="8" y="8"/>
                </a:cubicBezTo>
                <a:lnTo>
                  <a:pt x="8" y="184"/>
                </a:lnTo>
                <a:close/>
                <a:moveTo>
                  <a:pt x="132" y="46"/>
                </a:moveTo>
                <a:cubicBezTo>
                  <a:pt x="132" y="208"/>
                  <a:pt x="132" y="208"/>
                  <a:pt x="132" y="208"/>
                </a:cubicBezTo>
                <a:cubicBezTo>
                  <a:pt x="169" y="189"/>
                  <a:pt x="209" y="186"/>
                  <a:pt x="248" y="184"/>
                </a:cubicBezTo>
                <a:cubicBezTo>
                  <a:pt x="248" y="8"/>
                  <a:pt x="248" y="8"/>
                  <a:pt x="248" y="8"/>
                </a:cubicBezTo>
                <a:cubicBezTo>
                  <a:pt x="209" y="9"/>
                  <a:pt x="173" y="11"/>
                  <a:pt x="140" y="31"/>
                </a:cubicBezTo>
                <a:cubicBezTo>
                  <a:pt x="136" y="34"/>
                  <a:pt x="132" y="41"/>
                  <a:pt x="132" y="46"/>
                </a:cubicBezTo>
                <a:close/>
              </a:path>
            </a:pathLst>
          </a:custGeom>
          <a:solidFill>
            <a:srgbClr val="92D050"/>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4582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 Travel Process Benefits</a:t>
            </a:r>
          </a:p>
        </p:txBody>
      </p:sp>
      <p:sp>
        <p:nvSpPr>
          <p:cNvPr id="31" name="TextBox 30"/>
          <p:cNvSpPr txBox="1"/>
          <p:nvPr/>
        </p:nvSpPr>
        <p:spPr>
          <a:xfrm>
            <a:off x="457200" y="2056361"/>
            <a:ext cx="1613771" cy="2496589"/>
          </a:xfrm>
          <a:prstGeom prst="rect">
            <a:avLst/>
          </a:prstGeom>
          <a:noFill/>
        </p:spPr>
        <p:txBody>
          <a:bodyPr wrap="square" lIns="67226" tIns="67226" rIns="134453" bIns="67226" rtlCol="0" anchor="t" anchorCtr="0">
            <a:noAutofit/>
          </a:bodyPr>
          <a:lstStyle/>
          <a:p>
            <a:pPr>
              <a:lnSpc>
                <a:spcPct val="90000"/>
              </a:lnSpc>
              <a:spcAft>
                <a:spcPts val="294"/>
              </a:spcAft>
            </a:pPr>
            <a:r>
              <a:rPr lang="en-US" sz="1100" b="1" dirty="0">
                <a:gradFill>
                  <a:gsLst>
                    <a:gs pos="20354">
                      <a:schemeClr val="tx1"/>
                    </a:gs>
                    <a:gs pos="40708">
                      <a:schemeClr val="tx1"/>
                    </a:gs>
                  </a:gsLst>
                </a:gradFill>
                <a:latin typeface="Cambria" panose="02040503050406030204" pitchFamily="18" charset="0"/>
              </a:rPr>
              <a:t>Employee Identifies Travel Need</a:t>
            </a:r>
          </a:p>
          <a:p>
            <a:pPr>
              <a:lnSpc>
                <a:spcPct val="90000"/>
              </a:lnSpc>
              <a:spcAft>
                <a:spcPts val="294"/>
              </a:spcAft>
            </a:pPr>
            <a:endParaRPr lang="en-US" sz="1100" dirty="0">
              <a:gradFill>
                <a:gsLst>
                  <a:gs pos="20354">
                    <a:schemeClr val="tx1"/>
                  </a:gs>
                  <a:gs pos="40708">
                    <a:schemeClr val="tx1"/>
                  </a:gs>
                </a:gsLst>
              </a:gradFill>
              <a:latin typeface="Cambria" panose="02040503050406030204" pitchFamily="18" charset="0"/>
            </a:endParaRPr>
          </a:p>
          <a:p>
            <a:pPr marL="123733" indent="-123733">
              <a:lnSpc>
                <a:spcPct val="90000"/>
              </a:lnSpc>
              <a:spcAft>
                <a:spcPts val="294"/>
              </a:spcAft>
              <a:buFont typeface="Arial" panose="020B0604020202020204" pitchFamily="34" charset="0"/>
              <a:buChar char="•"/>
            </a:pPr>
            <a:r>
              <a:rPr lang="en-US" sz="1100" strike="sngStrike" dirty="0">
                <a:solidFill>
                  <a:schemeClr val="accent1"/>
                </a:solidFill>
                <a:latin typeface="Cambria" panose="02040503050406030204" pitchFamily="18" charset="0"/>
              </a:rPr>
              <a:t>Employee Sends Email to Manager</a:t>
            </a:r>
          </a:p>
          <a:p>
            <a:pPr marL="123733" indent="-123733">
              <a:lnSpc>
                <a:spcPct val="90000"/>
              </a:lnSpc>
              <a:spcAft>
                <a:spcPts val="294"/>
              </a:spcAft>
              <a:buFont typeface="Arial" panose="020B0604020202020204" pitchFamily="34" charset="0"/>
              <a:buChar char="•"/>
            </a:pPr>
            <a:r>
              <a:rPr lang="en-US" sz="1100" strike="sngStrike" dirty="0">
                <a:solidFill>
                  <a:schemeClr val="accent1"/>
                </a:solidFill>
                <a:latin typeface="Cambria" panose="02040503050406030204" pitchFamily="18" charset="0"/>
              </a:rPr>
              <a:t>Emails Sent Up Chain to ELT</a:t>
            </a:r>
          </a:p>
          <a:p>
            <a:pPr marL="123733" indent="-123733">
              <a:lnSpc>
                <a:spcPct val="90000"/>
              </a:lnSpc>
              <a:spcAft>
                <a:spcPts val="294"/>
              </a:spcAft>
              <a:buFont typeface="Arial" panose="020B0604020202020204" pitchFamily="34" charset="0"/>
              <a:buChar char="•"/>
            </a:pPr>
            <a:r>
              <a:rPr lang="en-US" sz="1100" strike="sngStrike" dirty="0">
                <a:solidFill>
                  <a:schemeClr val="accent1"/>
                </a:solidFill>
                <a:latin typeface="Cambria" panose="02040503050406030204" pitchFamily="18" charset="0"/>
              </a:rPr>
              <a:t>ELT Reviews Travel Need</a:t>
            </a:r>
          </a:p>
          <a:p>
            <a:pPr marL="123733" indent="-123733">
              <a:lnSpc>
                <a:spcPct val="90000"/>
              </a:lnSpc>
              <a:spcAft>
                <a:spcPts val="294"/>
              </a:spcAft>
              <a:buFont typeface="Arial" panose="020B0604020202020204" pitchFamily="34" charset="0"/>
              <a:buChar char="•"/>
            </a:pPr>
            <a:r>
              <a:rPr lang="en-US" sz="1100" strike="sngStrike" dirty="0">
                <a:solidFill>
                  <a:schemeClr val="accent1"/>
                </a:solidFill>
                <a:latin typeface="Cambria" panose="02040503050406030204" pitchFamily="18" charset="0"/>
              </a:rPr>
              <a:t>Email to Proceed Cascaded Down to Employee</a:t>
            </a:r>
          </a:p>
          <a:p>
            <a:pPr marL="123733" indent="-123733">
              <a:lnSpc>
                <a:spcPct val="90000"/>
              </a:lnSpc>
              <a:spcAft>
                <a:spcPts val="294"/>
              </a:spcAft>
              <a:buFont typeface="Arial" panose="020B0604020202020204" pitchFamily="34" charset="0"/>
              <a:buChar char="•"/>
            </a:pPr>
            <a:endParaRPr lang="en-US" sz="1100" dirty="0">
              <a:gradFill>
                <a:gsLst>
                  <a:gs pos="20354">
                    <a:schemeClr val="tx1"/>
                  </a:gs>
                  <a:gs pos="40708">
                    <a:schemeClr val="tx1"/>
                  </a:gs>
                </a:gsLst>
              </a:gradFill>
              <a:latin typeface="Cambria" panose="02040503050406030204" pitchFamily="18" charset="0"/>
            </a:endParaRPr>
          </a:p>
        </p:txBody>
      </p:sp>
      <p:sp>
        <p:nvSpPr>
          <p:cNvPr id="34" name="TextBox 33"/>
          <p:cNvSpPr txBox="1"/>
          <p:nvPr/>
        </p:nvSpPr>
        <p:spPr>
          <a:xfrm>
            <a:off x="2171808" y="2056361"/>
            <a:ext cx="1714608" cy="2496589"/>
          </a:xfrm>
          <a:prstGeom prst="rect">
            <a:avLst/>
          </a:prstGeom>
          <a:noFill/>
        </p:spPr>
        <p:txBody>
          <a:bodyPr wrap="square" lIns="67226" tIns="67226" rIns="134453" bIns="67226" rtlCol="0" anchor="t" anchorCtr="0">
            <a:noAutofit/>
          </a:bodyPr>
          <a:lstStyle/>
          <a:p>
            <a:pPr>
              <a:lnSpc>
                <a:spcPct val="90000"/>
              </a:lnSpc>
              <a:spcAft>
                <a:spcPts val="294"/>
              </a:spcAft>
            </a:pPr>
            <a:r>
              <a:rPr lang="en-US" sz="1100" b="1" strike="sngStrike" dirty="0">
                <a:solidFill>
                  <a:srgbClr val="92D050"/>
                </a:solidFill>
                <a:latin typeface="Cambria" panose="02040503050406030204" pitchFamily="18" charset="0"/>
              </a:rPr>
              <a:t>Employee Completes Division &amp; Team Specific Steps</a:t>
            </a:r>
          </a:p>
          <a:p>
            <a:pPr>
              <a:lnSpc>
                <a:spcPct val="90000"/>
              </a:lnSpc>
              <a:spcAft>
                <a:spcPts val="294"/>
              </a:spcAft>
            </a:pPr>
            <a:endParaRPr lang="en-US" sz="1100" strike="sngStrike" dirty="0">
              <a:solidFill>
                <a:srgbClr val="92D050"/>
              </a:solidFill>
              <a:latin typeface="Cambria" panose="02040503050406030204" pitchFamily="18" charset="0"/>
            </a:endParaRPr>
          </a:p>
          <a:p>
            <a:pPr marL="123733" indent="-123733">
              <a:lnSpc>
                <a:spcPct val="90000"/>
              </a:lnSpc>
              <a:spcAft>
                <a:spcPts val="294"/>
              </a:spcAft>
              <a:buFont typeface="Arial" panose="020B0604020202020204" pitchFamily="34" charset="0"/>
              <a:buChar char="•"/>
            </a:pPr>
            <a:r>
              <a:rPr lang="en-US" sz="1100" strike="sngStrike" dirty="0">
                <a:solidFill>
                  <a:srgbClr val="92D050"/>
                </a:solidFill>
                <a:latin typeface="Cambria" panose="02040503050406030204" pitchFamily="18" charset="0"/>
              </a:rPr>
              <a:t>Employee Enters Details in Division / Team SharePoint (or equivalent process)</a:t>
            </a:r>
          </a:p>
          <a:p>
            <a:pPr marL="123733" indent="-123733">
              <a:lnSpc>
                <a:spcPct val="90000"/>
              </a:lnSpc>
              <a:spcAft>
                <a:spcPts val="294"/>
              </a:spcAft>
              <a:buFont typeface="Arial" panose="020B0604020202020204" pitchFamily="34" charset="0"/>
              <a:buChar char="•"/>
            </a:pPr>
            <a:r>
              <a:rPr lang="en-US" sz="1100" strike="sngStrike" dirty="0">
                <a:solidFill>
                  <a:srgbClr val="92D050"/>
                </a:solidFill>
                <a:latin typeface="Cambria" panose="02040503050406030204" pitchFamily="18" charset="0"/>
              </a:rPr>
              <a:t>Division / Team Travel Team Reviews Request against Division Guidelines</a:t>
            </a:r>
          </a:p>
          <a:p>
            <a:pPr marL="123733" indent="-123733">
              <a:lnSpc>
                <a:spcPct val="90000"/>
              </a:lnSpc>
              <a:spcAft>
                <a:spcPts val="294"/>
              </a:spcAft>
              <a:buFont typeface="Arial" panose="020B0604020202020204" pitchFamily="34" charset="0"/>
              <a:buChar char="•"/>
            </a:pPr>
            <a:r>
              <a:rPr lang="en-US" sz="1100" strike="sngStrike" dirty="0">
                <a:solidFill>
                  <a:srgbClr val="92D050"/>
                </a:solidFill>
                <a:latin typeface="Cambria" panose="02040503050406030204" pitchFamily="18" charset="0"/>
              </a:rPr>
              <a:t>Division / Team Approval Emailed to Employee</a:t>
            </a:r>
          </a:p>
          <a:p>
            <a:pPr>
              <a:lnSpc>
                <a:spcPct val="90000"/>
              </a:lnSpc>
              <a:spcAft>
                <a:spcPts val="294"/>
              </a:spcAft>
            </a:pPr>
            <a:endParaRPr lang="en-US" sz="1100" dirty="0">
              <a:gradFill>
                <a:gsLst>
                  <a:gs pos="20354">
                    <a:schemeClr val="tx1"/>
                  </a:gs>
                  <a:gs pos="40708">
                    <a:schemeClr val="tx1"/>
                  </a:gs>
                </a:gsLst>
              </a:gradFill>
              <a:latin typeface="Cambria" panose="02040503050406030204" pitchFamily="18" charset="0"/>
            </a:endParaRPr>
          </a:p>
        </p:txBody>
      </p:sp>
      <p:sp>
        <p:nvSpPr>
          <p:cNvPr id="35" name="TextBox 34"/>
          <p:cNvSpPr txBox="1"/>
          <p:nvPr/>
        </p:nvSpPr>
        <p:spPr>
          <a:xfrm>
            <a:off x="3886417" y="2056361"/>
            <a:ext cx="1714607" cy="2496589"/>
          </a:xfrm>
          <a:prstGeom prst="rect">
            <a:avLst/>
          </a:prstGeom>
          <a:noFill/>
        </p:spPr>
        <p:txBody>
          <a:bodyPr wrap="square" lIns="67226" tIns="67226" rIns="134453" bIns="67226" rtlCol="0" anchor="t" anchorCtr="0">
            <a:noAutofit/>
          </a:bodyPr>
          <a:lstStyle/>
          <a:p>
            <a:pPr>
              <a:lnSpc>
                <a:spcPct val="90000"/>
              </a:lnSpc>
              <a:spcAft>
                <a:spcPts val="294"/>
              </a:spcAft>
            </a:pPr>
            <a:r>
              <a:rPr lang="en-US" sz="1100" b="1" dirty="0">
                <a:gradFill>
                  <a:gsLst>
                    <a:gs pos="20354">
                      <a:schemeClr val="tx1"/>
                    </a:gs>
                    <a:gs pos="40708">
                      <a:schemeClr val="tx1"/>
                    </a:gs>
                  </a:gsLst>
                </a:gradFill>
                <a:latin typeface="Cambria" panose="02040503050406030204" pitchFamily="18" charset="0"/>
              </a:rPr>
              <a:t>Employee Enters Info in Travel Portal </a:t>
            </a:r>
          </a:p>
          <a:p>
            <a:pPr>
              <a:lnSpc>
                <a:spcPct val="90000"/>
              </a:lnSpc>
              <a:spcAft>
                <a:spcPts val="294"/>
              </a:spcAft>
            </a:pPr>
            <a:endParaRPr lang="en-US" sz="1100" dirty="0">
              <a:gradFill>
                <a:gsLst>
                  <a:gs pos="20354">
                    <a:schemeClr val="tx1"/>
                  </a:gs>
                  <a:gs pos="40708">
                    <a:schemeClr val="tx1"/>
                  </a:gs>
                </a:gsLst>
              </a:gradFill>
              <a:latin typeface="Cambria" panose="02040503050406030204" pitchFamily="18" charset="0"/>
            </a:endParaRPr>
          </a:p>
          <a:p>
            <a:pPr marL="123733" indent="-123733">
              <a:lnSpc>
                <a:spcPct val="90000"/>
              </a:lnSpc>
              <a:spcAft>
                <a:spcPts val="294"/>
              </a:spcAft>
              <a:buFont typeface="Arial" panose="020B0604020202020204" pitchFamily="34" charset="0"/>
              <a:buChar char="•"/>
            </a:pPr>
            <a:r>
              <a:rPr lang="en-US" sz="1100" dirty="0">
                <a:gradFill>
                  <a:gsLst>
                    <a:gs pos="20354">
                      <a:schemeClr val="tx1"/>
                    </a:gs>
                    <a:gs pos="40708">
                      <a:schemeClr val="tx1"/>
                    </a:gs>
                  </a:gsLst>
                </a:gradFill>
                <a:latin typeface="Cambria" panose="02040503050406030204" pitchFamily="18" charset="0"/>
              </a:rPr>
              <a:t>Employee Enters Information in Optum Travel Portal </a:t>
            </a:r>
            <a:r>
              <a:rPr lang="en-US" sz="1100" strike="sngStrike" dirty="0">
                <a:solidFill>
                  <a:srgbClr val="008770"/>
                </a:solidFill>
                <a:latin typeface="Cambria" panose="02040503050406030204" pitchFamily="18" charset="0"/>
              </a:rPr>
              <a:t>(with ELT email attachment)</a:t>
            </a:r>
          </a:p>
          <a:p>
            <a:pPr marL="123733" indent="-123733">
              <a:lnSpc>
                <a:spcPct val="90000"/>
              </a:lnSpc>
              <a:spcAft>
                <a:spcPts val="294"/>
              </a:spcAft>
              <a:buFont typeface="Arial" panose="020B0604020202020204" pitchFamily="34" charset="0"/>
              <a:buChar char="•"/>
            </a:pPr>
            <a:r>
              <a:rPr lang="en-US" sz="1100" strike="sngStrike" dirty="0">
                <a:solidFill>
                  <a:srgbClr val="008770"/>
                </a:solidFill>
                <a:latin typeface="Cambria" panose="02040503050406030204" pitchFamily="18" charset="0"/>
              </a:rPr>
              <a:t>Offshore QA Travel Team Reviews for ELT Email </a:t>
            </a:r>
          </a:p>
          <a:p>
            <a:pPr marL="123733" indent="-123733">
              <a:lnSpc>
                <a:spcPct val="90000"/>
              </a:lnSpc>
              <a:spcAft>
                <a:spcPts val="294"/>
              </a:spcAft>
              <a:buFont typeface="Arial" panose="020B0604020202020204" pitchFamily="34" charset="0"/>
              <a:buChar char="•"/>
            </a:pPr>
            <a:r>
              <a:rPr lang="en-US" sz="1100" i="1" strike="sngStrike" dirty="0">
                <a:solidFill>
                  <a:srgbClr val="008770"/>
                </a:solidFill>
                <a:latin typeface="Cambria" panose="02040503050406030204" pitchFamily="18" charset="0"/>
              </a:rPr>
              <a:t>Finance Reviews Request to Validate Budget (varies by org)</a:t>
            </a:r>
          </a:p>
          <a:p>
            <a:pPr marL="123733" indent="-123733">
              <a:lnSpc>
                <a:spcPct val="90000"/>
              </a:lnSpc>
              <a:spcAft>
                <a:spcPts val="294"/>
              </a:spcAft>
              <a:buFont typeface="Arial" panose="020B0604020202020204" pitchFamily="34" charset="0"/>
              <a:buChar char="•"/>
            </a:pPr>
            <a:r>
              <a:rPr lang="en-US" sz="1100" b="1" dirty="0">
                <a:solidFill>
                  <a:srgbClr val="008770"/>
                </a:solidFill>
                <a:latin typeface="Cambria" panose="02040503050406030204" pitchFamily="18" charset="0"/>
              </a:rPr>
              <a:t>Division SG 32+ Approves in Portal</a:t>
            </a:r>
          </a:p>
          <a:p>
            <a:pPr marL="123733" indent="-123733">
              <a:lnSpc>
                <a:spcPct val="90000"/>
              </a:lnSpc>
              <a:spcAft>
                <a:spcPts val="294"/>
              </a:spcAft>
              <a:buFont typeface="Arial" panose="020B0604020202020204" pitchFamily="34" charset="0"/>
              <a:buChar char="•"/>
            </a:pPr>
            <a:r>
              <a:rPr lang="en-US" sz="1100" dirty="0">
                <a:gradFill>
                  <a:gsLst>
                    <a:gs pos="20354">
                      <a:schemeClr val="tx1"/>
                    </a:gs>
                    <a:gs pos="40708">
                      <a:schemeClr val="tx1"/>
                    </a:gs>
                  </a:gsLst>
                </a:gradFill>
                <a:latin typeface="Cambria" panose="02040503050406030204" pitchFamily="18" charset="0"/>
              </a:rPr>
              <a:t>Approval Email Sent from Portal to Employee</a:t>
            </a:r>
          </a:p>
        </p:txBody>
      </p:sp>
      <p:sp>
        <p:nvSpPr>
          <p:cNvPr id="71" name="TextBox 70"/>
          <p:cNvSpPr txBox="1"/>
          <p:nvPr/>
        </p:nvSpPr>
        <p:spPr>
          <a:xfrm>
            <a:off x="5601025" y="2056361"/>
            <a:ext cx="1613771" cy="2953789"/>
          </a:xfrm>
          <a:prstGeom prst="rect">
            <a:avLst/>
          </a:prstGeom>
          <a:noFill/>
        </p:spPr>
        <p:txBody>
          <a:bodyPr wrap="square" lIns="67226" tIns="67226" rIns="134453" bIns="67226" rtlCol="0" anchor="t" anchorCtr="0">
            <a:noAutofit/>
          </a:bodyPr>
          <a:lstStyle/>
          <a:p>
            <a:pPr>
              <a:lnSpc>
                <a:spcPct val="90000"/>
              </a:lnSpc>
              <a:spcAft>
                <a:spcPts val="294"/>
              </a:spcAft>
            </a:pPr>
            <a:r>
              <a:rPr lang="en-US" sz="1100" b="1" dirty="0">
                <a:gradFill>
                  <a:gsLst>
                    <a:gs pos="20354">
                      <a:schemeClr val="tx1"/>
                    </a:gs>
                    <a:gs pos="40708">
                      <a:schemeClr val="tx1"/>
                    </a:gs>
                  </a:gsLst>
                </a:gradFill>
                <a:latin typeface="Cambria" panose="02040503050406030204" pitchFamily="18" charset="0"/>
              </a:rPr>
              <a:t>Employee Books Travel in Concur </a:t>
            </a:r>
          </a:p>
          <a:p>
            <a:pPr>
              <a:lnSpc>
                <a:spcPct val="90000"/>
              </a:lnSpc>
              <a:spcAft>
                <a:spcPts val="294"/>
              </a:spcAft>
            </a:pPr>
            <a:endParaRPr lang="en-US" sz="1100" dirty="0">
              <a:gradFill>
                <a:gsLst>
                  <a:gs pos="20354">
                    <a:schemeClr val="tx1"/>
                  </a:gs>
                  <a:gs pos="40708">
                    <a:schemeClr val="tx1"/>
                  </a:gs>
                </a:gsLst>
              </a:gradFill>
              <a:latin typeface="Cambria" panose="02040503050406030204" pitchFamily="18" charset="0"/>
            </a:endParaRPr>
          </a:p>
          <a:p>
            <a:pPr marL="123733" indent="-123733">
              <a:lnSpc>
                <a:spcPct val="90000"/>
              </a:lnSpc>
              <a:spcAft>
                <a:spcPts val="294"/>
              </a:spcAft>
              <a:buFont typeface="Arial" panose="020B0604020202020204" pitchFamily="34" charset="0"/>
              <a:buChar char="•"/>
            </a:pPr>
            <a:r>
              <a:rPr lang="en-US" sz="1100" dirty="0">
                <a:gradFill>
                  <a:gsLst>
                    <a:gs pos="20354">
                      <a:schemeClr val="tx1"/>
                    </a:gs>
                    <a:gs pos="40708">
                      <a:schemeClr val="tx1"/>
                    </a:gs>
                  </a:gsLst>
                </a:gradFill>
                <a:latin typeface="Cambria" panose="02040503050406030204" pitchFamily="18" charset="0"/>
              </a:rPr>
              <a:t>Employee Requests Booking in Concur</a:t>
            </a:r>
          </a:p>
          <a:p>
            <a:pPr marL="123733" indent="-123733">
              <a:lnSpc>
                <a:spcPct val="90000"/>
              </a:lnSpc>
              <a:spcAft>
                <a:spcPts val="294"/>
              </a:spcAft>
              <a:buFont typeface="Arial" panose="020B0604020202020204" pitchFamily="34" charset="0"/>
              <a:buChar char="•"/>
            </a:pPr>
            <a:r>
              <a:rPr lang="en-US" sz="1100" dirty="0">
                <a:gradFill>
                  <a:gsLst>
                    <a:gs pos="20354">
                      <a:schemeClr val="tx1"/>
                    </a:gs>
                    <a:gs pos="40708">
                      <a:schemeClr val="tx1"/>
                    </a:gs>
                  </a:gsLst>
                </a:gradFill>
                <a:latin typeface="Cambria" panose="02040503050406030204" pitchFamily="18" charset="0"/>
              </a:rPr>
              <a:t>Concur Includes Self Checks on Financial Boundaries</a:t>
            </a:r>
          </a:p>
          <a:p>
            <a:pPr marL="123733" indent="-123733">
              <a:lnSpc>
                <a:spcPct val="90000"/>
              </a:lnSpc>
              <a:spcAft>
                <a:spcPts val="294"/>
              </a:spcAft>
              <a:buFont typeface="Arial" panose="020B0604020202020204" pitchFamily="34" charset="0"/>
              <a:buChar char="•"/>
            </a:pPr>
            <a:r>
              <a:rPr lang="en-US" sz="1100" dirty="0">
                <a:gradFill>
                  <a:gsLst>
                    <a:gs pos="20354">
                      <a:schemeClr val="tx1"/>
                    </a:gs>
                    <a:gs pos="40708">
                      <a:schemeClr val="tx1"/>
                    </a:gs>
                  </a:gsLst>
                </a:gradFill>
                <a:latin typeface="Cambria" panose="02040503050406030204" pitchFamily="18" charset="0"/>
              </a:rPr>
              <a:t>Travel Company Response Received by Employee</a:t>
            </a:r>
          </a:p>
          <a:p>
            <a:pPr marL="123733" indent="-123733">
              <a:lnSpc>
                <a:spcPct val="90000"/>
              </a:lnSpc>
              <a:spcAft>
                <a:spcPts val="294"/>
              </a:spcAft>
              <a:buFont typeface="Arial" panose="020B0604020202020204" pitchFamily="34" charset="0"/>
              <a:buChar char="•"/>
            </a:pPr>
            <a:r>
              <a:rPr lang="en-US" sz="1100" dirty="0">
                <a:gradFill>
                  <a:gsLst>
                    <a:gs pos="20354">
                      <a:schemeClr val="tx1"/>
                    </a:gs>
                    <a:gs pos="40708">
                      <a:schemeClr val="tx1"/>
                    </a:gs>
                  </a:gsLst>
                </a:gradFill>
                <a:latin typeface="Cambria" panose="02040503050406030204" pitchFamily="18" charset="0"/>
              </a:rPr>
              <a:t>Employee Booking is Finalized in Concur by Finance</a:t>
            </a:r>
          </a:p>
          <a:p>
            <a:pPr marL="123733" indent="-123733">
              <a:lnSpc>
                <a:spcPct val="90000"/>
              </a:lnSpc>
              <a:spcAft>
                <a:spcPts val="294"/>
              </a:spcAft>
              <a:buFont typeface="Arial" panose="020B0604020202020204" pitchFamily="34" charset="0"/>
              <a:buChar char="•"/>
            </a:pPr>
            <a:r>
              <a:rPr lang="en-US" sz="1100" dirty="0">
                <a:gradFill>
                  <a:gsLst>
                    <a:gs pos="20354">
                      <a:schemeClr val="tx1"/>
                    </a:gs>
                    <a:gs pos="40708">
                      <a:schemeClr val="tx1"/>
                    </a:gs>
                  </a:gsLst>
                </a:gradFill>
                <a:latin typeface="Cambria" panose="02040503050406030204" pitchFamily="18" charset="0"/>
              </a:rPr>
              <a:t>Employee Gets Second Ticketed Email</a:t>
            </a:r>
          </a:p>
          <a:p>
            <a:pPr marL="123733" indent="-123733">
              <a:lnSpc>
                <a:spcPct val="90000"/>
              </a:lnSpc>
              <a:spcAft>
                <a:spcPts val="294"/>
              </a:spcAft>
              <a:buFont typeface="Arial" panose="020B0604020202020204" pitchFamily="34" charset="0"/>
              <a:buChar char="•"/>
            </a:pPr>
            <a:endParaRPr lang="en-US" sz="1100" i="1" dirty="0">
              <a:gradFill>
                <a:gsLst>
                  <a:gs pos="20354">
                    <a:schemeClr val="tx1"/>
                  </a:gs>
                  <a:gs pos="40708">
                    <a:schemeClr val="tx1"/>
                  </a:gs>
                </a:gsLst>
              </a:gradFill>
              <a:latin typeface="Cambria" panose="02040503050406030204" pitchFamily="18" charset="0"/>
            </a:endParaRPr>
          </a:p>
        </p:txBody>
      </p:sp>
      <p:sp>
        <p:nvSpPr>
          <p:cNvPr id="76" name="TextBox 75"/>
          <p:cNvSpPr txBox="1"/>
          <p:nvPr/>
        </p:nvSpPr>
        <p:spPr>
          <a:xfrm>
            <a:off x="7315633" y="2056361"/>
            <a:ext cx="1613771" cy="2496589"/>
          </a:xfrm>
          <a:prstGeom prst="rect">
            <a:avLst/>
          </a:prstGeom>
          <a:noFill/>
        </p:spPr>
        <p:txBody>
          <a:bodyPr wrap="square" lIns="67226" tIns="67226" rIns="134453" bIns="67226" rtlCol="0" anchor="t" anchorCtr="0">
            <a:noAutofit/>
          </a:bodyPr>
          <a:lstStyle/>
          <a:p>
            <a:pPr>
              <a:lnSpc>
                <a:spcPct val="90000"/>
              </a:lnSpc>
              <a:spcAft>
                <a:spcPts val="294"/>
              </a:spcAft>
            </a:pPr>
            <a:r>
              <a:rPr lang="en-US" sz="1100" b="1" dirty="0">
                <a:gradFill>
                  <a:gsLst>
                    <a:gs pos="20354">
                      <a:schemeClr val="tx1"/>
                    </a:gs>
                    <a:gs pos="40708">
                      <a:schemeClr val="tx1"/>
                    </a:gs>
                  </a:gsLst>
                </a:gradFill>
                <a:latin typeface="Cambria" panose="02040503050406030204" pitchFamily="18" charset="0"/>
              </a:rPr>
              <a:t>Employee Completes Travel </a:t>
            </a:r>
          </a:p>
          <a:p>
            <a:pPr>
              <a:lnSpc>
                <a:spcPct val="90000"/>
              </a:lnSpc>
              <a:spcAft>
                <a:spcPts val="294"/>
              </a:spcAft>
            </a:pPr>
            <a:endParaRPr lang="en-US" sz="1100" dirty="0">
              <a:gradFill>
                <a:gsLst>
                  <a:gs pos="20354">
                    <a:schemeClr val="tx1"/>
                  </a:gs>
                  <a:gs pos="40708">
                    <a:schemeClr val="tx1"/>
                  </a:gs>
                </a:gsLst>
              </a:gradFill>
              <a:latin typeface="Cambria" panose="02040503050406030204" pitchFamily="18" charset="0"/>
            </a:endParaRPr>
          </a:p>
          <a:p>
            <a:pPr marL="123733" indent="-123733">
              <a:lnSpc>
                <a:spcPct val="90000"/>
              </a:lnSpc>
              <a:spcAft>
                <a:spcPts val="294"/>
              </a:spcAft>
              <a:buFont typeface="Arial" panose="020B0604020202020204" pitchFamily="34" charset="0"/>
              <a:buChar char="•"/>
            </a:pPr>
            <a:r>
              <a:rPr lang="en-US" sz="1100" dirty="0">
                <a:gradFill>
                  <a:gsLst>
                    <a:gs pos="20354">
                      <a:schemeClr val="tx1"/>
                    </a:gs>
                    <a:gs pos="40708">
                      <a:schemeClr val="tx1"/>
                    </a:gs>
                  </a:gsLst>
                </a:gradFill>
                <a:latin typeface="Cambria" panose="02040503050406030204" pitchFamily="18" charset="0"/>
              </a:rPr>
              <a:t>Employee Completes Travel</a:t>
            </a:r>
          </a:p>
          <a:p>
            <a:pPr marL="123733" indent="-123733">
              <a:lnSpc>
                <a:spcPct val="90000"/>
              </a:lnSpc>
              <a:spcAft>
                <a:spcPts val="294"/>
              </a:spcAft>
              <a:buFont typeface="Arial" panose="020B0604020202020204" pitchFamily="34" charset="0"/>
              <a:buChar char="•"/>
            </a:pPr>
            <a:r>
              <a:rPr lang="en-US" sz="1100" dirty="0">
                <a:gradFill>
                  <a:gsLst>
                    <a:gs pos="20354">
                      <a:schemeClr val="tx1"/>
                    </a:gs>
                    <a:gs pos="40708">
                      <a:schemeClr val="tx1"/>
                    </a:gs>
                  </a:gsLst>
                </a:gradFill>
                <a:latin typeface="Cambria" panose="02040503050406030204" pitchFamily="18" charset="0"/>
              </a:rPr>
              <a:t>Employee Enters Expenses in Concur</a:t>
            </a:r>
          </a:p>
          <a:p>
            <a:pPr marL="123733" indent="-123733">
              <a:lnSpc>
                <a:spcPct val="90000"/>
              </a:lnSpc>
              <a:spcAft>
                <a:spcPts val="294"/>
              </a:spcAft>
              <a:buFont typeface="Arial" panose="020B0604020202020204" pitchFamily="34" charset="0"/>
              <a:buChar char="•"/>
            </a:pPr>
            <a:r>
              <a:rPr lang="en-US" sz="1100" dirty="0">
                <a:gradFill>
                  <a:gsLst>
                    <a:gs pos="20354">
                      <a:schemeClr val="tx1"/>
                    </a:gs>
                    <a:gs pos="40708">
                      <a:schemeClr val="tx1"/>
                    </a:gs>
                  </a:gsLst>
                </a:gradFill>
                <a:latin typeface="Cambria" panose="02040503050406030204" pitchFamily="18" charset="0"/>
              </a:rPr>
              <a:t>Manager Approves Expense Report</a:t>
            </a:r>
          </a:p>
          <a:p>
            <a:pPr marL="123733" indent="-123733">
              <a:lnSpc>
                <a:spcPct val="90000"/>
              </a:lnSpc>
              <a:spcAft>
                <a:spcPts val="294"/>
              </a:spcAft>
              <a:buFont typeface="Arial" panose="020B0604020202020204" pitchFamily="34" charset="0"/>
              <a:buChar char="•"/>
            </a:pPr>
            <a:r>
              <a:rPr lang="en-US" sz="1100" b="1" dirty="0">
                <a:solidFill>
                  <a:srgbClr val="00549F"/>
                </a:solidFill>
                <a:latin typeface="Cambria" panose="02040503050406030204" pitchFamily="18" charset="0"/>
              </a:rPr>
              <a:t>Manager Receives OT Travel Report (Exists in Finance Today / Automate in Q1 2019)</a:t>
            </a:r>
          </a:p>
        </p:txBody>
      </p:sp>
      <p:sp>
        <p:nvSpPr>
          <p:cNvPr id="4" name="Slide Number Placeholder 3"/>
          <p:cNvSpPr>
            <a:spLocks noGrp="1"/>
          </p:cNvSpPr>
          <p:nvPr>
            <p:ph type="sldNum" sz="quarter" idx="12"/>
          </p:nvPr>
        </p:nvSpPr>
        <p:spPr/>
        <p:txBody>
          <a:bodyPr/>
          <a:lstStyle/>
          <a:p>
            <a:fld id="{F18F5FCC-583C-47C6-9953-2F6AD74D46AE}" type="slidenum">
              <a:rPr lang="en-US" smtClean="0"/>
              <a:pPr/>
              <a:t>5</a:t>
            </a:fld>
            <a:endParaRPr lang="en-US"/>
          </a:p>
        </p:txBody>
      </p:sp>
      <p:cxnSp>
        <p:nvCxnSpPr>
          <p:cNvPr id="30" name="Straight Arrow Connector 29"/>
          <p:cNvCxnSpPr/>
          <p:nvPr/>
        </p:nvCxnSpPr>
        <p:spPr bwMode="black">
          <a:xfrm>
            <a:off x="1516225" y="1518440"/>
            <a:ext cx="537924" cy="0"/>
          </a:xfrm>
          <a:prstGeom prst="straightConnector1">
            <a:avLst/>
          </a:prstGeom>
          <a:solidFill>
            <a:schemeClr val="bg1"/>
          </a:solidFill>
          <a:ln w="28575">
            <a:solidFill>
              <a:schemeClr val="accent4"/>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Arrow Connector 37"/>
          <p:cNvCxnSpPr/>
          <p:nvPr/>
        </p:nvCxnSpPr>
        <p:spPr bwMode="black">
          <a:xfrm>
            <a:off x="3230833" y="1518440"/>
            <a:ext cx="537924" cy="0"/>
          </a:xfrm>
          <a:prstGeom prst="straightConnector1">
            <a:avLst/>
          </a:prstGeom>
          <a:solidFill>
            <a:schemeClr val="bg1"/>
          </a:solidFill>
          <a:ln w="28575">
            <a:solidFill>
              <a:schemeClr val="accent4"/>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Arrow Connector 39"/>
          <p:cNvCxnSpPr/>
          <p:nvPr/>
        </p:nvCxnSpPr>
        <p:spPr bwMode="black">
          <a:xfrm>
            <a:off x="4945441" y="1518440"/>
            <a:ext cx="537924" cy="0"/>
          </a:xfrm>
          <a:prstGeom prst="straightConnector1">
            <a:avLst/>
          </a:prstGeom>
          <a:solidFill>
            <a:schemeClr val="bg1"/>
          </a:solidFill>
          <a:ln w="28575">
            <a:solidFill>
              <a:schemeClr val="accent4"/>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Arrow Connector 40"/>
          <p:cNvCxnSpPr/>
          <p:nvPr/>
        </p:nvCxnSpPr>
        <p:spPr bwMode="black">
          <a:xfrm>
            <a:off x="6660049" y="1518440"/>
            <a:ext cx="537924" cy="0"/>
          </a:xfrm>
          <a:prstGeom prst="straightConnector1">
            <a:avLst/>
          </a:prstGeom>
          <a:solidFill>
            <a:schemeClr val="bg1"/>
          </a:solidFill>
          <a:ln w="28575">
            <a:solidFill>
              <a:schemeClr val="accent4"/>
            </a:solidFill>
            <a:tailEnd type="arrow"/>
          </a:ln>
        </p:spPr>
        <p:style>
          <a:lnRef idx="2">
            <a:schemeClr val="accent1">
              <a:shade val="50000"/>
            </a:schemeClr>
          </a:lnRef>
          <a:fillRef idx="1">
            <a:schemeClr val="accent1"/>
          </a:fillRef>
          <a:effectRef idx="0">
            <a:schemeClr val="accent1"/>
          </a:effectRef>
          <a:fontRef idx="minor">
            <a:schemeClr val="lt1"/>
          </a:fontRef>
        </p:style>
      </p:cxnSp>
      <p:sp>
        <p:nvSpPr>
          <p:cNvPr id="42" name="Oval 41"/>
          <p:cNvSpPr/>
          <p:nvPr/>
        </p:nvSpPr>
        <p:spPr>
          <a:xfrm>
            <a:off x="457201" y="1047750"/>
            <a:ext cx="941366" cy="941380"/>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33614" tIns="33618" rIns="33614" bIns="33618" rtlCol="0" anchor="ctr"/>
          <a:lstStyle/>
          <a:p>
            <a:pPr algn="ctr"/>
            <a:endParaRPr lang="en-US" sz="1200" b="1" dirty="0"/>
          </a:p>
        </p:txBody>
      </p:sp>
      <p:sp>
        <p:nvSpPr>
          <p:cNvPr id="43" name="Oval 42"/>
          <p:cNvSpPr/>
          <p:nvPr/>
        </p:nvSpPr>
        <p:spPr>
          <a:xfrm>
            <a:off x="2171808" y="1047750"/>
            <a:ext cx="941366" cy="941380"/>
          </a:xfrm>
          <a:prstGeom prst="ellipse">
            <a:avLst/>
          </a:prstGeom>
          <a:solidFill>
            <a:schemeClr val="bg1"/>
          </a:solid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lIns="33614" tIns="33618" rIns="33614" bIns="33618" rtlCol="0" anchor="ctr"/>
          <a:lstStyle/>
          <a:p>
            <a:pPr algn="ctr"/>
            <a:endParaRPr lang="en-US" sz="1200" dirty="0"/>
          </a:p>
        </p:txBody>
      </p:sp>
      <p:sp>
        <p:nvSpPr>
          <p:cNvPr id="44" name="Oval 43"/>
          <p:cNvSpPr/>
          <p:nvPr/>
        </p:nvSpPr>
        <p:spPr>
          <a:xfrm>
            <a:off x="3886416" y="1047750"/>
            <a:ext cx="941366" cy="941380"/>
          </a:xfrm>
          <a:prstGeom prst="ellipse">
            <a:avLst/>
          </a:prstGeom>
          <a:solidFill>
            <a:schemeClr val="bg1"/>
          </a:solidFill>
          <a:ln w="28575">
            <a:solidFill>
              <a:srgbClr val="008770"/>
            </a:solidFill>
          </a:ln>
        </p:spPr>
        <p:style>
          <a:lnRef idx="2">
            <a:schemeClr val="accent1">
              <a:shade val="50000"/>
            </a:schemeClr>
          </a:lnRef>
          <a:fillRef idx="1">
            <a:schemeClr val="accent1"/>
          </a:fillRef>
          <a:effectRef idx="0">
            <a:schemeClr val="accent1"/>
          </a:effectRef>
          <a:fontRef idx="minor">
            <a:schemeClr val="lt1"/>
          </a:fontRef>
        </p:style>
        <p:txBody>
          <a:bodyPr lIns="33614" tIns="33618" rIns="33614" bIns="33618" rtlCol="0" anchor="ctr"/>
          <a:lstStyle/>
          <a:p>
            <a:pPr algn="ctr"/>
            <a:endParaRPr lang="en-US" sz="1200" dirty="0"/>
          </a:p>
        </p:txBody>
      </p:sp>
      <p:sp>
        <p:nvSpPr>
          <p:cNvPr id="45" name="Oval 44"/>
          <p:cNvSpPr/>
          <p:nvPr/>
        </p:nvSpPr>
        <p:spPr>
          <a:xfrm>
            <a:off x="5601024" y="1047750"/>
            <a:ext cx="941366" cy="941380"/>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33614" tIns="33618" rIns="33614" bIns="33618" rtlCol="0" anchor="ctr"/>
          <a:lstStyle/>
          <a:p>
            <a:pPr algn="ctr"/>
            <a:endParaRPr lang="en-US" sz="1200" dirty="0"/>
          </a:p>
        </p:txBody>
      </p:sp>
      <p:sp>
        <p:nvSpPr>
          <p:cNvPr id="46" name="Oval 45"/>
          <p:cNvSpPr/>
          <p:nvPr/>
        </p:nvSpPr>
        <p:spPr>
          <a:xfrm>
            <a:off x="7315633" y="1047750"/>
            <a:ext cx="941366" cy="941380"/>
          </a:xfrm>
          <a:prstGeom prst="ellipse">
            <a:avLst/>
          </a:prstGeom>
          <a:solidFill>
            <a:schemeClr val="bg1"/>
          </a:solidFill>
          <a:ln w="28575">
            <a:solidFill>
              <a:srgbClr val="00549F"/>
            </a:solidFill>
          </a:ln>
        </p:spPr>
        <p:style>
          <a:lnRef idx="2">
            <a:schemeClr val="accent1">
              <a:shade val="50000"/>
            </a:schemeClr>
          </a:lnRef>
          <a:fillRef idx="1">
            <a:schemeClr val="accent1"/>
          </a:fillRef>
          <a:effectRef idx="0">
            <a:schemeClr val="accent1"/>
          </a:effectRef>
          <a:fontRef idx="minor">
            <a:schemeClr val="lt1"/>
          </a:fontRef>
        </p:style>
        <p:txBody>
          <a:bodyPr lIns="33614" tIns="33618" rIns="33614" bIns="33618" rtlCol="0" anchor="ctr"/>
          <a:lstStyle/>
          <a:p>
            <a:pPr algn="ctr"/>
            <a:endParaRPr lang="en-US" sz="1200" dirty="0"/>
          </a:p>
        </p:txBody>
      </p:sp>
      <p:grpSp>
        <p:nvGrpSpPr>
          <p:cNvPr id="47" name="Group 104"/>
          <p:cNvGrpSpPr>
            <a:grpSpLocks noChangeAspect="1"/>
          </p:cNvGrpSpPr>
          <p:nvPr/>
        </p:nvGrpSpPr>
        <p:grpSpPr bwMode="auto">
          <a:xfrm>
            <a:off x="682290" y="1331792"/>
            <a:ext cx="491187" cy="313886"/>
            <a:chOff x="-1064" y="784"/>
            <a:chExt cx="3607" cy="2305"/>
          </a:xfrm>
        </p:grpSpPr>
        <p:sp>
          <p:nvSpPr>
            <p:cNvPr id="48" name="Freeform 105"/>
            <p:cNvSpPr>
              <a:spLocks noEditPoints="1"/>
            </p:cNvSpPr>
            <p:nvPr/>
          </p:nvSpPr>
          <p:spPr bwMode="auto">
            <a:xfrm>
              <a:off x="-1064" y="784"/>
              <a:ext cx="3607" cy="2305"/>
            </a:xfrm>
            <a:custGeom>
              <a:avLst/>
              <a:gdLst>
                <a:gd name="T0" fmla="*/ 0 w 3607"/>
                <a:gd name="T1" fmla="*/ 0 h 2305"/>
                <a:gd name="T2" fmla="*/ 0 w 3607"/>
                <a:gd name="T3" fmla="*/ 2305 h 2305"/>
                <a:gd name="T4" fmla="*/ 3607 w 3607"/>
                <a:gd name="T5" fmla="*/ 2305 h 2305"/>
                <a:gd name="T6" fmla="*/ 3607 w 3607"/>
                <a:gd name="T7" fmla="*/ 0 h 2305"/>
                <a:gd name="T8" fmla="*/ 0 w 3607"/>
                <a:gd name="T9" fmla="*/ 0 h 2305"/>
                <a:gd name="T10" fmla="*/ 3487 w 3607"/>
                <a:gd name="T11" fmla="*/ 2185 h 2305"/>
                <a:gd name="T12" fmla="*/ 120 w 3607"/>
                <a:gd name="T13" fmla="*/ 2185 h 2305"/>
                <a:gd name="T14" fmla="*/ 120 w 3607"/>
                <a:gd name="T15" fmla="*/ 121 h 2305"/>
                <a:gd name="T16" fmla="*/ 347 w 3607"/>
                <a:gd name="T17" fmla="*/ 121 h 2305"/>
                <a:gd name="T18" fmla="*/ 345 w 3607"/>
                <a:gd name="T19" fmla="*/ 118 h 2305"/>
                <a:gd name="T20" fmla="*/ 3283 w 3607"/>
                <a:gd name="T21" fmla="*/ 118 h 2305"/>
                <a:gd name="T22" fmla="*/ 3281 w 3607"/>
                <a:gd name="T23" fmla="*/ 121 h 2305"/>
                <a:gd name="T24" fmla="*/ 3487 w 3607"/>
                <a:gd name="T25" fmla="*/ 121 h 2305"/>
                <a:gd name="T26" fmla="*/ 3487 w 3607"/>
                <a:gd name="T27" fmla="*/ 2185 h 2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07" h="2305">
                  <a:moveTo>
                    <a:pt x="0" y="0"/>
                  </a:moveTo>
                  <a:lnTo>
                    <a:pt x="0" y="2305"/>
                  </a:lnTo>
                  <a:lnTo>
                    <a:pt x="3607" y="2305"/>
                  </a:lnTo>
                  <a:lnTo>
                    <a:pt x="3607" y="0"/>
                  </a:lnTo>
                  <a:lnTo>
                    <a:pt x="0" y="0"/>
                  </a:lnTo>
                  <a:close/>
                  <a:moveTo>
                    <a:pt x="3487" y="2185"/>
                  </a:moveTo>
                  <a:lnTo>
                    <a:pt x="120" y="2185"/>
                  </a:lnTo>
                  <a:lnTo>
                    <a:pt x="120" y="121"/>
                  </a:lnTo>
                  <a:lnTo>
                    <a:pt x="347" y="121"/>
                  </a:lnTo>
                  <a:lnTo>
                    <a:pt x="345" y="118"/>
                  </a:lnTo>
                  <a:lnTo>
                    <a:pt x="3283" y="118"/>
                  </a:lnTo>
                  <a:lnTo>
                    <a:pt x="3281" y="121"/>
                  </a:lnTo>
                  <a:lnTo>
                    <a:pt x="3487" y="121"/>
                  </a:lnTo>
                  <a:lnTo>
                    <a:pt x="3487" y="2185"/>
                  </a:lnTo>
                  <a:close/>
                </a:path>
              </a:pathLst>
            </a:custGeom>
            <a:solidFill>
              <a:srgbClr val="F57F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106"/>
            <p:cNvSpPr>
              <a:spLocks/>
            </p:cNvSpPr>
            <p:nvPr/>
          </p:nvSpPr>
          <p:spPr bwMode="auto">
            <a:xfrm>
              <a:off x="-719" y="902"/>
              <a:ext cx="2938" cy="3"/>
            </a:xfrm>
            <a:custGeom>
              <a:avLst/>
              <a:gdLst>
                <a:gd name="T0" fmla="*/ 2938 w 2938"/>
                <a:gd name="T1" fmla="*/ 0 h 3"/>
                <a:gd name="T2" fmla="*/ 0 w 2938"/>
                <a:gd name="T3" fmla="*/ 0 h 3"/>
                <a:gd name="T4" fmla="*/ 2 w 2938"/>
                <a:gd name="T5" fmla="*/ 3 h 3"/>
                <a:gd name="T6" fmla="*/ 2936 w 2938"/>
                <a:gd name="T7" fmla="*/ 3 h 3"/>
                <a:gd name="T8" fmla="*/ 2938 w 2938"/>
                <a:gd name="T9" fmla="*/ 0 h 3"/>
              </a:gdLst>
              <a:ahLst/>
              <a:cxnLst>
                <a:cxn ang="0">
                  <a:pos x="T0" y="T1"/>
                </a:cxn>
                <a:cxn ang="0">
                  <a:pos x="T2" y="T3"/>
                </a:cxn>
                <a:cxn ang="0">
                  <a:pos x="T4" y="T5"/>
                </a:cxn>
                <a:cxn ang="0">
                  <a:pos x="T6" y="T7"/>
                </a:cxn>
                <a:cxn ang="0">
                  <a:pos x="T8" y="T9"/>
                </a:cxn>
              </a:cxnLst>
              <a:rect l="0" t="0" r="r" b="b"/>
              <a:pathLst>
                <a:path w="2938" h="3">
                  <a:moveTo>
                    <a:pt x="2938" y="0"/>
                  </a:moveTo>
                  <a:lnTo>
                    <a:pt x="0" y="0"/>
                  </a:lnTo>
                  <a:lnTo>
                    <a:pt x="2" y="3"/>
                  </a:lnTo>
                  <a:lnTo>
                    <a:pt x="2936" y="3"/>
                  </a:lnTo>
                  <a:lnTo>
                    <a:pt x="2938" y="0"/>
                  </a:lnTo>
                  <a:close/>
                </a:path>
              </a:pathLst>
            </a:custGeom>
            <a:solidFill>
              <a:srgbClr val="F57F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07"/>
            <p:cNvSpPr>
              <a:spLocks noEditPoints="1"/>
            </p:cNvSpPr>
            <p:nvPr/>
          </p:nvSpPr>
          <p:spPr bwMode="auto">
            <a:xfrm>
              <a:off x="-960" y="900"/>
              <a:ext cx="3408" cy="1131"/>
            </a:xfrm>
            <a:custGeom>
              <a:avLst/>
              <a:gdLst>
                <a:gd name="T0" fmla="*/ 0 w 3408"/>
                <a:gd name="T1" fmla="*/ 0 h 1131"/>
                <a:gd name="T2" fmla="*/ 1705 w 3408"/>
                <a:gd name="T3" fmla="*/ 1131 h 1131"/>
                <a:gd name="T4" fmla="*/ 3408 w 3408"/>
                <a:gd name="T5" fmla="*/ 0 h 1131"/>
                <a:gd name="T6" fmla="*/ 0 w 3408"/>
                <a:gd name="T7" fmla="*/ 0 h 1131"/>
                <a:gd name="T8" fmla="*/ 241 w 3408"/>
                <a:gd name="T9" fmla="*/ 2 h 1131"/>
                <a:gd name="T10" fmla="*/ 3179 w 3408"/>
                <a:gd name="T11" fmla="*/ 2 h 1131"/>
                <a:gd name="T12" fmla="*/ 1705 w 3408"/>
                <a:gd name="T13" fmla="*/ 980 h 1131"/>
                <a:gd name="T14" fmla="*/ 241 w 3408"/>
                <a:gd name="T15" fmla="*/ 2 h 11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8" h="1131">
                  <a:moveTo>
                    <a:pt x="0" y="0"/>
                  </a:moveTo>
                  <a:lnTo>
                    <a:pt x="1705" y="1131"/>
                  </a:lnTo>
                  <a:lnTo>
                    <a:pt x="3408" y="0"/>
                  </a:lnTo>
                  <a:lnTo>
                    <a:pt x="0" y="0"/>
                  </a:lnTo>
                  <a:close/>
                  <a:moveTo>
                    <a:pt x="241" y="2"/>
                  </a:moveTo>
                  <a:lnTo>
                    <a:pt x="3179" y="2"/>
                  </a:lnTo>
                  <a:lnTo>
                    <a:pt x="1705" y="980"/>
                  </a:lnTo>
                  <a:lnTo>
                    <a:pt x="241" y="2"/>
                  </a:lnTo>
                  <a:close/>
                </a:path>
              </a:pathLst>
            </a:custGeom>
            <a:solidFill>
              <a:srgbClr val="F57F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4" name="Freeform 39"/>
          <p:cNvSpPr>
            <a:spLocks noEditPoints="1"/>
          </p:cNvSpPr>
          <p:nvPr/>
        </p:nvSpPr>
        <p:spPr bwMode="auto">
          <a:xfrm>
            <a:off x="4127611" y="1334181"/>
            <a:ext cx="458975" cy="360037"/>
          </a:xfrm>
          <a:custGeom>
            <a:avLst/>
            <a:gdLst>
              <a:gd name="T0" fmla="*/ 487 w 487"/>
              <a:gd name="T1" fmla="*/ 309 h 382"/>
              <a:gd name="T2" fmla="*/ 487 w 487"/>
              <a:gd name="T3" fmla="*/ 0 h 382"/>
              <a:gd name="T4" fmla="*/ 0 w 487"/>
              <a:gd name="T5" fmla="*/ 0 h 382"/>
              <a:gd name="T6" fmla="*/ 0 w 487"/>
              <a:gd name="T7" fmla="*/ 309 h 382"/>
              <a:gd name="T8" fmla="*/ 138 w 487"/>
              <a:gd name="T9" fmla="*/ 309 h 382"/>
              <a:gd name="T10" fmla="*/ 138 w 487"/>
              <a:gd name="T11" fmla="*/ 341 h 382"/>
              <a:gd name="T12" fmla="*/ 73 w 487"/>
              <a:gd name="T13" fmla="*/ 341 h 382"/>
              <a:gd name="T14" fmla="*/ 73 w 487"/>
              <a:gd name="T15" fmla="*/ 382 h 382"/>
              <a:gd name="T16" fmla="*/ 414 w 487"/>
              <a:gd name="T17" fmla="*/ 382 h 382"/>
              <a:gd name="T18" fmla="*/ 414 w 487"/>
              <a:gd name="T19" fmla="*/ 341 h 382"/>
              <a:gd name="T20" fmla="*/ 349 w 487"/>
              <a:gd name="T21" fmla="*/ 341 h 382"/>
              <a:gd name="T22" fmla="*/ 349 w 487"/>
              <a:gd name="T23" fmla="*/ 309 h 382"/>
              <a:gd name="T24" fmla="*/ 487 w 487"/>
              <a:gd name="T25" fmla="*/ 309 h 382"/>
              <a:gd name="T26" fmla="*/ 398 w 487"/>
              <a:gd name="T27" fmla="*/ 366 h 382"/>
              <a:gd name="T28" fmla="*/ 89 w 487"/>
              <a:gd name="T29" fmla="*/ 366 h 382"/>
              <a:gd name="T30" fmla="*/ 89 w 487"/>
              <a:gd name="T31" fmla="*/ 358 h 382"/>
              <a:gd name="T32" fmla="*/ 398 w 487"/>
              <a:gd name="T33" fmla="*/ 358 h 382"/>
              <a:gd name="T34" fmla="*/ 398 w 487"/>
              <a:gd name="T35" fmla="*/ 366 h 382"/>
              <a:gd name="T36" fmla="*/ 333 w 487"/>
              <a:gd name="T37" fmla="*/ 317 h 382"/>
              <a:gd name="T38" fmla="*/ 333 w 487"/>
              <a:gd name="T39" fmla="*/ 333 h 382"/>
              <a:gd name="T40" fmla="*/ 154 w 487"/>
              <a:gd name="T41" fmla="*/ 333 h 382"/>
              <a:gd name="T42" fmla="*/ 154 w 487"/>
              <a:gd name="T43" fmla="*/ 317 h 382"/>
              <a:gd name="T44" fmla="*/ 333 w 487"/>
              <a:gd name="T45" fmla="*/ 317 h 382"/>
              <a:gd name="T46" fmla="*/ 16 w 487"/>
              <a:gd name="T47" fmla="*/ 16 h 382"/>
              <a:gd name="T48" fmla="*/ 471 w 487"/>
              <a:gd name="T49" fmla="*/ 16 h 382"/>
              <a:gd name="T50" fmla="*/ 471 w 487"/>
              <a:gd name="T51" fmla="*/ 293 h 382"/>
              <a:gd name="T52" fmla="*/ 16 w 487"/>
              <a:gd name="T53" fmla="*/ 293 h 382"/>
              <a:gd name="T54" fmla="*/ 16 w 487"/>
              <a:gd name="T55" fmla="*/ 1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87" h="382">
                <a:moveTo>
                  <a:pt x="487" y="309"/>
                </a:moveTo>
                <a:lnTo>
                  <a:pt x="487" y="0"/>
                </a:lnTo>
                <a:lnTo>
                  <a:pt x="0" y="0"/>
                </a:lnTo>
                <a:lnTo>
                  <a:pt x="0" y="309"/>
                </a:lnTo>
                <a:lnTo>
                  <a:pt x="138" y="309"/>
                </a:lnTo>
                <a:lnTo>
                  <a:pt x="138" y="341"/>
                </a:lnTo>
                <a:lnTo>
                  <a:pt x="73" y="341"/>
                </a:lnTo>
                <a:lnTo>
                  <a:pt x="73" y="382"/>
                </a:lnTo>
                <a:lnTo>
                  <a:pt x="414" y="382"/>
                </a:lnTo>
                <a:lnTo>
                  <a:pt x="414" y="341"/>
                </a:lnTo>
                <a:lnTo>
                  <a:pt x="349" y="341"/>
                </a:lnTo>
                <a:lnTo>
                  <a:pt x="349" y="309"/>
                </a:lnTo>
                <a:lnTo>
                  <a:pt x="487" y="309"/>
                </a:lnTo>
                <a:close/>
                <a:moveTo>
                  <a:pt x="398" y="366"/>
                </a:moveTo>
                <a:lnTo>
                  <a:pt x="89" y="366"/>
                </a:lnTo>
                <a:lnTo>
                  <a:pt x="89" y="358"/>
                </a:lnTo>
                <a:lnTo>
                  <a:pt x="398" y="358"/>
                </a:lnTo>
                <a:lnTo>
                  <a:pt x="398" y="366"/>
                </a:lnTo>
                <a:close/>
                <a:moveTo>
                  <a:pt x="333" y="317"/>
                </a:moveTo>
                <a:lnTo>
                  <a:pt x="333" y="333"/>
                </a:lnTo>
                <a:lnTo>
                  <a:pt x="154" y="333"/>
                </a:lnTo>
                <a:lnTo>
                  <a:pt x="154" y="317"/>
                </a:lnTo>
                <a:lnTo>
                  <a:pt x="333" y="317"/>
                </a:lnTo>
                <a:close/>
                <a:moveTo>
                  <a:pt x="16" y="16"/>
                </a:moveTo>
                <a:lnTo>
                  <a:pt x="471" y="16"/>
                </a:lnTo>
                <a:lnTo>
                  <a:pt x="471" y="293"/>
                </a:lnTo>
                <a:lnTo>
                  <a:pt x="16" y="293"/>
                </a:lnTo>
                <a:lnTo>
                  <a:pt x="16" y="16"/>
                </a:lnTo>
                <a:close/>
              </a:path>
            </a:pathLst>
          </a:custGeom>
          <a:solidFill>
            <a:srgbClr val="008770"/>
          </a:solidFill>
          <a:ln>
            <a:noFill/>
          </a:ln>
          <a:extLst/>
        </p:spPr>
        <p:txBody>
          <a:bodyPr vert="horz" wrap="square" lIns="89648" tIns="44824" rIns="89648" bIns="44824" numCol="1" anchor="t" anchorCtr="0" compatLnSpc="1">
            <a:prstTxWarp prst="textNoShape">
              <a:avLst/>
            </a:prstTxWarp>
          </a:bodyPr>
          <a:lstStyle/>
          <a:p>
            <a:endParaRPr lang="en-US"/>
          </a:p>
        </p:txBody>
      </p:sp>
      <p:grpSp>
        <p:nvGrpSpPr>
          <p:cNvPr id="55" name="Group 54"/>
          <p:cNvGrpSpPr/>
          <p:nvPr/>
        </p:nvGrpSpPr>
        <p:grpSpPr>
          <a:xfrm>
            <a:off x="5796674" y="1298377"/>
            <a:ext cx="550065" cy="380716"/>
            <a:chOff x="3725863" y="2724151"/>
            <a:chExt cx="561974" cy="388938"/>
          </a:xfrm>
        </p:grpSpPr>
        <p:sp>
          <p:nvSpPr>
            <p:cNvPr id="56" name="Freeform 48"/>
            <p:cNvSpPr>
              <a:spLocks noEditPoints="1"/>
            </p:cNvSpPr>
            <p:nvPr/>
          </p:nvSpPr>
          <p:spPr bwMode="auto">
            <a:xfrm>
              <a:off x="3725863" y="2724151"/>
              <a:ext cx="561974" cy="388938"/>
            </a:xfrm>
            <a:custGeom>
              <a:avLst/>
              <a:gdLst>
                <a:gd name="T0" fmla="*/ 248 w 256"/>
                <a:gd name="T1" fmla="*/ 24 h 176"/>
                <a:gd name="T2" fmla="*/ 232 w 256"/>
                <a:gd name="T3" fmla="*/ 24 h 176"/>
                <a:gd name="T4" fmla="*/ 232 w 256"/>
                <a:gd name="T5" fmla="*/ 9 h 176"/>
                <a:gd name="T6" fmla="*/ 224 w 256"/>
                <a:gd name="T7" fmla="*/ 0 h 176"/>
                <a:gd name="T8" fmla="*/ 8 w 256"/>
                <a:gd name="T9" fmla="*/ 0 h 176"/>
                <a:gd name="T10" fmla="*/ 0 w 256"/>
                <a:gd name="T11" fmla="*/ 9 h 176"/>
                <a:gd name="T12" fmla="*/ 0 w 256"/>
                <a:gd name="T13" fmla="*/ 145 h 176"/>
                <a:gd name="T14" fmla="*/ 8 w 256"/>
                <a:gd name="T15" fmla="*/ 152 h 176"/>
                <a:gd name="T16" fmla="*/ 24 w 256"/>
                <a:gd name="T17" fmla="*/ 152 h 176"/>
                <a:gd name="T18" fmla="*/ 24 w 256"/>
                <a:gd name="T19" fmla="*/ 169 h 176"/>
                <a:gd name="T20" fmla="*/ 32 w 256"/>
                <a:gd name="T21" fmla="*/ 176 h 176"/>
                <a:gd name="T22" fmla="*/ 248 w 256"/>
                <a:gd name="T23" fmla="*/ 176 h 176"/>
                <a:gd name="T24" fmla="*/ 256 w 256"/>
                <a:gd name="T25" fmla="*/ 169 h 176"/>
                <a:gd name="T26" fmla="*/ 256 w 256"/>
                <a:gd name="T27" fmla="*/ 33 h 176"/>
                <a:gd name="T28" fmla="*/ 248 w 256"/>
                <a:gd name="T29" fmla="*/ 24 h 176"/>
                <a:gd name="T30" fmla="*/ 24 w 256"/>
                <a:gd name="T31" fmla="*/ 33 h 176"/>
                <a:gd name="T32" fmla="*/ 24 w 256"/>
                <a:gd name="T33" fmla="*/ 144 h 176"/>
                <a:gd name="T34" fmla="*/ 8 w 256"/>
                <a:gd name="T35" fmla="*/ 144 h 176"/>
                <a:gd name="T36" fmla="*/ 8 w 256"/>
                <a:gd name="T37" fmla="*/ 8 h 176"/>
                <a:gd name="T38" fmla="*/ 224 w 256"/>
                <a:gd name="T39" fmla="*/ 8 h 176"/>
                <a:gd name="T40" fmla="*/ 224 w 256"/>
                <a:gd name="T41" fmla="*/ 24 h 176"/>
                <a:gd name="T42" fmla="*/ 32 w 256"/>
                <a:gd name="T43" fmla="*/ 24 h 176"/>
                <a:gd name="T44" fmla="*/ 24 w 256"/>
                <a:gd name="T45" fmla="*/ 33 h 176"/>
                <a:gd name="T46" fmla="*/ 248 w 256"/>
                <a:gd name="T47" fmla="*/ 168 h 176"/>
                <a:gd name="T48" fmla="*/ 32 w 256"/>
                <a:gd name="T49" fmla="*/ 168 h 176"/>
                <a:gd name="T50" fmla="*/ 32 w 256"/>
                <a:gd name="T51" fmla="*/ 32 h 176"/>
                <a:gd name="T52" fmla="*/ 248 w 256"/>
                <a:gd name="T53" fmla="*/ 32 h 176"/>
                <a:gd name="T54" fmla="*/ 248 w 256"/>
                <a:gd name="T55"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56" h="176">
                  <a:moveTo>
                    <a:pt x="248" y="24"/>
                  </a:moveTo>
                  <a:cubicBezTo>
                    <a:pt x="232" y="24"/>
                    <a:pt x="232" y="24"/>
                    <a:pt x="232" y="24"/>
                  </a:cubicBezTo>
                  <a:cubicBezTo>
                    <a:pt x="232" y="9"/>
                    <a:pt x="232" y="9"/>
                    <a:pt x="232" y="9"/>
                  </a:cubicBezTo>
                  <a:cubicBezTo>
                    <a:pt x="232" y="5"/>
                    <a:pt x="228" y="0"/>
                    <a:pt x="224" y="0"/>
                  </a:cubicBezTo>
                  <a:cubicBezTo>
                    <a:pt x="8" y="0"/>
                    <a:pt x="8" y="0"/>
                    <a:pt x="8" y="0"/>
                  </a:cubicBezTo>
                  <a:cubicBezTo>
                    <a:pt x="4" y="0"/>
                    <a:pt x="0" y="5"/>
                    <a:pt x="0" y="9"/>
                  </a:cubicBezTo>
                  <a:cubicBezTo>
                    <a:pt x="0" y="145"/>
                    <a:pt x="0" y="145"/>
                    <a:pt x="0" y="145"/>
                  </a:cubicBezTo>
                  <a:cubicBezTo>
                    <a:pt x="0" y="149"/>
                    <a:pt x="4" y="152"/>
                    <a:pt x="8" y="152"/>
                  </a:cubicBezTo>
                  <a:cubicBezTo>
                    <a:pt x="24" y="152"/>
                    <a:pt x="24" y="152"/>
                    <a:pt x="24" y="152"/>
                  </a:cubicBezTo>
                  <a:cubicBezTo>
                    <a:pt x="24" y="169"/>
                    <a:pt x="24" y="169"/>
                    <a:pt x="24" y="169"/>
                  </a:cubicBezTo>
                  <a:cubicBezTo>
                    <a:pt x="24" y="173"/>
                    <a:pt x="28" y="176"/>
                    <a:pt x="32" y="176"/>
                  </a:cubicBezTo>
                  <a:cubicBezTo>
                    <a:pt x="248" y="176"/>
                    <a:pt x="248" y="176"/>
                    <a:pt x="248" y="176"/>
                  </a:cubicBezTo>
                  <a:cubicBezTo>
                    <a:pt x="252" y="176"/>
                    <a:pt x="256" y="173"/>
                    <a:pt x="256" y="169"/>
                  </a:cubicBezTo>
                  <a:cubicBezTo>
                    <a:pt x="256" y="33"/>
                    <a:pt x="256" y="33"/>
                    <a:pt x="256" y="33"/>
                  </a:cubicBezTo>
                  <a:cubicBezTo>
                    <a:pt x="256" y="29"/>
                    <a:pt x="252" y="24"/>
                    <a:pt x="248" y="24"/>
                  </a:cubicBezTo>
                  <a:close/>
                  <a:moveTo>
                    <a:pt x="24" y="33"/>
                  </a:moveTo>
                  <a:cubicBezTo>
                    <a:pt x="24" y="144"/>
                    <a:pt x="24" y="144"/>
                    <a:pt x="24" y="144"/>
                  </a:cubicBezTo>
                  <a:cubicBezTo>
                    <a:pt x="8" y="144"/>
                    <a:pt x="8" y="144"/>
                    <a:pt x="8" y="144"/>
                  </a:cubicBezTo>
                  <a:cubicBezTo>
                    <a:pt x="8" y="8"/>
                    <a:pt x="8" y="8"/>
                    <a:pt x="8" y="8"/>
                  </a:cubicBezTo>
                  <a:cubicBezTo>
                    <a:pt x="224" y="8"/>
                    <a:pt x="224" y="8"/>
                    <a:pt x="224" y="8"/>
                  </a:cubicBezTo>
                  <a:cubicBezTo>
                    <a:pt x="224" y="24"/>
                    <a:pt x="224" y="24"/>
                    <a:pt x="224" y="24"/>
                  </a:cubicBezTo>
                  <a:cubicBezTo>
                    <a:pt x="32" y="24"/>
                    <a:pt x="32" y="24"/>
                    <a:pt x="32" y="24"/>
                  </a:cubicBezTo>
                  <a:cubicBezTo>
                    <a:pt x="28" y="24"/>
                    <a:pt x="24" y="29"/>
                    <a:pt x="24" y="33"/>
                  </a:cubicBezTo>
                  <a:close/>
                  <a:moveTo>
                    <a:pt x="248" y="168"/>
                  </a:moveTo>
                  <a:cubicBezTo>
                    <a:pt x="32" y="168"/>
                    <a:pt x="32" y="168"/>
                    <a:pt x="32" y="168"/>
                  </a:cubicBezTo>
                  <a:cubicBezTo>
                    <a:pt x="32" y="32"/>
                    <a:pt x="32" y="32"/>
                    <a:pt x="32" y="32"/>
                  </a:cubicBezTo>
                  <a:cubicBezTo>
                    <a:pt x="248" y="32"/>
                    <a:pt x="248" y="32"/>
                    <a:pt x="248" y="32"/>
                  </a:cubicBezTo>
                  <a:lnTo>
                    <a:pt x="248" y="16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49"/>
            <p:cNvSpPr>
              <a:spLocks noEditPoints="1"/>
            </p:cNvSpPr>
            <p:nvPr/>
          </p:nvSpPr>
          <p:spPr bwMode="auto">
            <a:xfrm>
              <a:off x="3840163" y="2886076"/>
              <a:ext cx="387350" cy="168275"/>
            </a:xfrm>
            <a:custGeom>
              <a:avLst/>
              <a:gdLst>
                <a:gd name="T0" fmla="*/ 80 w 176"/>
                <a:gd name="T1" fmla="*/ 56 h 76"/>
                <a:gd name="T2" fmla="*/ 0 w 176"/>
                <a:gd name="T3" fmla="*/ 56 h 76"/>
                <a:gd name="T4" fmla="*/ 0 w 176"/>
                <a:gd name="T5" fmla="*/ 48 h 76"/>
                <a:gd name="T6" fmla="*/ 80 w 176"/>
                <a:gd name="T7" fmla="*/ 48 h 76"/>
                <a:gd name="T8" fmla="*/ 80 w 176"/>
                <a:gd name="T9" fmla="*/ 56 h 76"/>
                <a:gd name="T10" fmla="*/ 176 w 176"/>
                <a:gd name="T11" fmla="*/ 0 h 76"/>
                <a:gd name="T12" fmla="*/ 0 w 176"/>
                <a:gd name="T13" fmla="*/ 0 h 76"/>
                <a:gd name="T14" fmla="*/ 0 w 176"/>
                <a:gd name="T15" fmla="*/ 8 h 76"/>
                <a:gd name="T16" fmla="*/ 176 w 176"/>
                <a:gd name="T17" fmla="*/ 8 h 76"/>
                <a:gd name="T18" fmla="*/ 176 w 176"/>
                <a:gd name="T19" fmla="*/ 0 h 76"/>
                <a:gd name="T20" fmla="*/ 176 w 176"/>
                <a:gd name="T21" fmla="*/ 72 h 76"/>
                <a:gd name="T22" fmla="*/ 176 w 176"/>
                <a:gd name="T23" fmla="*/ 36 h 76"/>
                <a:gd name="T24" fmla="*/ 172 w 176"/>
                <a:gd name="T25" fmla="*/ 32 h 76"/>
                <a:gd name="T26" fmla="*/ 136 w 176"/>
                <a:gd name="T27" fmla="*/ 32 h 76"/>
                <a:gd name="T28" fmla="*/ 132 w 176"/>
                <a:gd name="T29" fmla="*/ 36 h 76"/>
                <a:gd name="T30" fmla="*/ 132 w 176"/>
                <a:gd name="T31" fmla="*/ 72 h 76"/>
                <a:gd name="T32" fmla="*/ 136 w 176"/>
                <a:gd name="T33" fmla="*/ 76 h 76"/>
                <a:gd name="T34" fmla="*/ 172 w 176"/>
                <a:gd name="T35" fmla="*/ 76 h 76"/>
                <a:gd name="T36" fmla="*/ 176 w 176"/>
                <a:gd name="T37" fmla="*/ 72 h 76"/>
                <a:gd name="T38" fmla="*/ 140 w 176"/>
                <a:gd name="T39" fmla="*/ 40 h 76"/>
                <a:gd name="T40" fmla="*/ 168 w 176"/>
                <a:gd name="T41" fmla="*/ 40 h 76"/>
                <a:gd name="T42" fmla="*/ 168 w 176"/>
                <a:gd name="T43" fmla="*/ 68 h 76"/>
                <a:gd name="T44" fmla="*/ 140 w 176"/>
                <a:gd name="T45" fmla="*/ 68 h 76"/>
                <a:gd name="T46" fmla="*/ 140 w 176"/>
                <a:gd name="T47" fmla="*/ 4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6" h="76">
                  <a:moveTo>
                    <a:pt x="80" y="56"/>
                  </a:moveTo>
                  <a:cubicBezTo>
                    <a:pt x="0" y="56"/>
                    <a:pt x="0" y="56"/>
                    <a:pt x="0" y="56"/>
                  </a:cubicBezTo>
                  <a:cubicBezTo>
                    <a:pt x="0" y="48"/>
                    <a:pt x="0" y="48"/>
                    <a:pt x="0" y="48"/>
                  </a:cubicBezTo>
                  <a:cubicBezTo>
                    <a:pt x="80" y="48"/>
                    <a:pt x="80" y="48"/>
                    <a:pt x="80" y="48"/>
                  </a:cubicBezTo>
                  <a:lnTo>
                    <a:pt x="80" y="56"/>
                  </a:lnTo>
                  <a:close/>
                  <a:moveTo>
                    <a:pt x="176" y="0"/>
                  </a:moveTo>
                  <a:cubicBezTo>
                    <a:pt x="0" y="0"/>
                    <a:pt x="0" y="0"/>
                    <a:pt x="0" y="0"/>
                  </a:cubicBezTo>
                  <a:cubicBezTo>
                    <a:pt x="0" y="8"/>
                    <a:pt x="0" y="8"/>
                    <a:pt x="0" y="8"/>
                  </a:cubicBezTo>
                  <a:cubicBezTo>
                    <a:pt x="176" y="8"/>
                    <a:pt x="176" y="8"/>
                    <a:pt x="176" y="8"/>
                  </a:cubicBezTo>
                  <a:lnTo>
                    <a:pt x="176" y="0"/>
                  </a:lnTo>
                  <a:close/>
                  <a:moveTo>
                    <a:pt x="176" y="72"/>
                  </a:moveTo>
                  <a:cubicBezTo>
                    <a:pt x="176" y="36"/>
                    <a:pt x="176" y="36"/>
                    <a:pt x="176" y="36"/>
                  </a:cubicBezTo>
                  <a:cubicBezTo>
                    <a:pt x="176" y="34"/>
                    <a:pt x="175" y="32"/>
                    <a:pt x="172" y="32"/>
                  </a:cubicBezTo>
                  <a:cubicBezTo>
                    <a:pt x="136" y="32"/>
                    <a:pt x="136" y="32"/>
                    <a:pt x="136" y="32"/>
                  </a:cubicBezTo>
                  <a:cubicBezTo>
                    <a:pt x="134" y="32"/>
                    <a:pt x="132" y="34"/>
                    <a:pt x="132" y="36"/>
                  </a:cubicBezTo>
                  <a:cubicBezTo>
                    <a:pt x="132" y="72"/>
                    <a:pt x="132" y="72"/>
                    <a:pt x="132" y="72"/>
                  </a:cubicBezTo>
                  <a:cubicBezTo>
                    <a:pt x="132" y="74"/>
                    <a:pt x="134" y="76"/>
                    <a:pt x="136" y="76"/>
                  </a:cubicBezTo>
                  <a:cubicBezTo>
                    <a:pt x="172" y="76"/>
                    <a:pt x="172" y="76"/>
                    <a:pt x="172" y="76"/>
                  </a:cubicBezTo>
                  <a:cubicBezTo>
                    <a:pt x="175" y="76"/>
                    <a:pt x="176" y="74"/>
                    <a:pt x="176" y="72"/>
                  </a:cubicBezTo>
                  <a:close/>
                  <a:moveTo>
                    <a:pt x="140" y="40"/>
                  </a:moveTo>
                  <a:cubicBezTo>
                    <a:pt x="168" y="40"/>
                    <a:pt x="168" y="40"/>
                    <a:pt x="168" y="40"/>
                  </a:cubicBezTo>
                  <a:cubicBezTo>
                    <a:pt x="168" y="68"/>
                    <a:pt x="168" y="68"/>
                    <a:pt x="168" y="68"/>
                  </a:cubicBezTo>
                  <a:cubicBezTo>
                    <a:pt x="140" y="68"/>
                    <a:pt x="140" y="68"/>
                    <a:pt x="140" y="68"/>
                  </a:cubicBezTo>
                  <a:lnTo>
                    <a:pt x="140" y="4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8" name="Group 57"/>
          <p:cNvGrpSpPr/>
          <p:nvPr/>
        </p:nvGrpSpPr>
        <p:grpSpPr bwMode="black">
          <a:xfrm>
            <a:off x="7576661" y="1284886"/>
            <a:ext cx="460076" cy="458625"/>
            <a:chOff x="1676400" y="2668588"/>
            <a:chExt cx="501651" cy="500063"/>
          </a:xfrm>
        </p:grpSpPr>
        <p:sp>
          <p:nvSpPr>
            <p:cNvPr id="59" name="Freeform 19"/>
            <p:cNvSpPr>
              <a:spLocks noEditPoints="1"/>
            </p:cNvSpPr>
            <p:nvPr/>
          </p:nvSpPr>
          <p:spPr bwMode="black">
            <a:xfrm>
              <a:off x="1698625" y="2676526"/>
              <a:ext cx="441325" cy="481013"/>
            </a:xfrm>
            <a:custGeom>
              <a:avLst/>
              <a:gdLst>
                <a:gd name="T0" fmla="*/ 215 w 225"/>
                <a:gd name="T1" fmla="*/ 198 h 246"/>
                <a:gd name="T2" fmla="*/ 216 w 225"/>
                <a:gd name="T3" fmla="*/ 134 h 246"/>
                <a:gd name="T4" fmla="*/ 170 w 225"/>
                <a:gd name="T5" fmla="*/ 87 h 246"/>
                <a:gd name="T6" fmla="*/ 185 w 225"/>
                <a:gd name="T7" fmla="*/ 36 h 246"/>
                <a:gd name="T8" fmla="*/ 162 w 225"/>
                <a:gd name="T9" fmla="*/ 40 h 246"/>
                <a:gd name="T10" fmla="*/ 160 w 225"/>
                <a:gd name="T11" fmla="*/ 8 h 246"/>
                <a:gd name="T12" fmla="*/ 166 w 225"/>
                <a:gd name="T13" fmla="*/ 13 h 246"/>
                <a:gd name="T14" fmla="*/ 166 w 225"/>
                <a:gd name="T15" fmla="*/ 33 h 246"/>
                <a:gd name="T16" fmla="*/ 190 w 225"/>
                <a:gd name="T17" fmla="*/ 30 h 246"/>
                <a:gd name="T18" fmla="*/ 177 w 225"/>
                <a:gd name="T19" fmla="*/ 83 h 246"/>
                <a:gd name="T20" fmla="*/ 224 w 225"/>
                <a:gd name="T21" fmla="*/ 133 h 246"/>
                <a:gd name="T22" fmla="*/ 220 w 225"/>
                <a:gd name="T23" fmla="*/ 191 h 246"/>
                <a:gd name="T24" fmla="*/ 217 w 225"/>
                <a:gd name="T25" fmla="*/ 199 h 246"/>
                <a:gd name="T26" fmla="*/ 85 w 225"/>
                <a:gd name="T27" fmla="*/ 180 h 246"/>
                <a:gd name="T28" fmla="*/ 88 w 225"/>
                <a:gd name="T29" fmla="*/ 149 h 246"/>
                <a:gd name="T30" fmla="*/ 122 w 225"/>
                <a:gd name="T31" fmla="*/ 116 h 246"/>
                <a:gd name="T32" fmla="*/ 82 w 225"/>
                <a:gd name="T33" fmla="*/ 64 h 246"/>
                <a:gd name="T34" fmla="*/ 52 w 225"/>
                <a:gd name="T35" fmla="*/ 62 h 246"/>
                <a:gd name="T36" fmla="*/ 44 w 225"/>
                <a:gd name="T37" fmla="*/ 54 h 246"/>
                <a:gd name="T38" fmla="*/ 66 w 225"/>
                <a:gd name="T39" fmla="*/ 29 h 246"/>
                <a:gd name="T40" fmla="*/ 90 w 225"/>
                <a:gd name="T41" fmla="*/ 7 h 246"/>
                <a:gd name="T42" fmla="*/ 85 w 225"/>
                <a:gd name="T43" fmla="*/ 1 h 246"/>
                <a:gd name="T44" fmla="*/ 60 w 225"/>
                <a:gd name="T45" fmla="*/ 23 h 246"/>
                <a:gd name="T46" fmla="*/ 36 w 225"/>
                <a:gd name="T47" fmla="*/ 54 h 246"/>
                <a:gd name="T48" fmla="*/ 55 w 225"/>
                <a:gd name="T49" fmla="*/ 70 h 246"/>
                <a:gd name="T50" fmla="*/ 81 w 225"/>
                <a:gd name="T51" fmla="*/ 72 h 246"/>
                <a:gd name="T52" fmla="*/ 114 w 225"/>
                <a:gd name="T53" fmla="*/ 113 h 246"/>
                <a:gd name="T54" fmla="*/ 81 w 225"/>
                <a:gd name="T55" fmla="*/ 147 h 246"/>
                <a:gd name="T56" fmla="*/ 77 w 225"/>
                <a:gd name="T57" fmla="*/ 180 h 246"/>
                <a:gd name="T58" fmla="*/ 57 w 225"/>
                <a:gd name="T59" fmla="*/ 176 h 246"/>
                <a:gd name="T60" fmla="*/ 52 w 225"/>
                <a:gd name="T61" fmla="*/ 143 h 246"/>
                <a:gd name="T62" fmla="*/ 30 w 225"/>
                <a:gd name="T63" fmla="*/ 113 h 246"/>
                <a:gd name="T64" fmla="*/ 39 w 225"/>
                <a:gd name="T65" fmla="*/ 81 h 246"/>
                <a:gd name="T66" fmla="*/ 5 w 225"/>
                <a:gd name="T67" fmla="*/ 69 h 246"/>
                <a:gd name="T68" fmla="*/ 4 w 225"/>
                <a:gd name="T69" fmla="*/ 77 h 246"/>
                <a:gd name="T70" fmla="*/ 31 w 225"/>
                <a:gd name="T71" fmla="*/ 83 h 246"/>
                <a:gd name="T72" fmla="*/ 22 w 225"/>
                <a:gd name="T73" fmla="*/ 113 h 246"/>
                <a:gd name="T74" fmla="*/ 44 w 225"/>
                <a:gd name="T75" fmla="*/ 143 h 246"/>
                <a:gd name="T76" fmla="*/ 49 w 225"/>
                <a:gd name="T77" fmla="*/ 176 h 246"/>
                <a:gd name="T78" fmla="*/ 83 w 225"/>
                <a:gd name="T79" fmla="*/ 206 h 246"/>
                <a:gd name="T80" fmla="*/ 89 w 225"/>
                <a:gd name="T81" fmla="*/ 242 h 246"/>
                <a:gd name="T82" fmla="*/ 108 w 225"/>
                <a:gd name="T83" fmla="*/ 238 h 246"/>
                <a:gd name="T84" fmla="*/ 127 w 225"/>
                <a:gd name="T85" fmla="*/ 232 h 246"/>
                <a:gd name="T86" fmla="*/ 178 w 225"/>
                <a:gd name="T87" fmla="*/ 231 h 246"/>
                <a:gd name="T88" fmla="*/ 185 w 225"/>
                <a:gd name="T89" fmla="*/ 227 h 246"/>
                <a:gd name="T90" fmla="*/ 124 w 225"/>
                <a:gd name="T91" fmla="*/ 224 h 246"/>
                <a:gd name="T92" fmla="*/ 106 w 225"/>
                <a:gd name="T93" fmla="*/ 230 h 246"/>
                <a:gd name="T94" fmla="*/ 84 w 225"/>
                <a:gd name="T95" fmla="*/ 236 h 246"/>
                <a:gd name="T96" fmla="*/ 78 w 225"/>
                <a:gd name="T97" fmla="*/ 244 h 246"/>
                <a:gd name="T98" fmla="*/ 83 w 225"/>
                <a:gd name="T99" fmla="*/ 24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5" h="246">
                  <a:moveTo>
                    <a:pt x="217" y="199"/>
                  </a:moveTo>
                  <a:cubicBezTo>
                    <a:pt x="216" y="199"/>
                    <a:pt x="215" y="198"/>
                    <a:pt x="215" y="198"/>
                  </a:cubicBezTo>
                  <a:cubicBezTo>
                    <a:pt x="209" y="194"/>
                    <a:pt x="206" y="185"/>
                    <a:pt x="211" y="173"/>
                  </a:cubicBezTo>
                  <a:cubicBezTo>
                    <a:pt x="215" y="164"/>
                    <a:pt x="217" y="142"/>
                    <a:pt x="216" y="134"/>
                  </a:cubicBezTo>
                  <a:cubicBezTo>
                    <a:pt x="214" y="124"/>
                    <a:pt x="210" y="108"/>
                    <a:pt x="202" y="108"/>
                  </a:cubicBezTo>
                  <a:cubicBezTo>
                    <a:pt x="187" y="108"/>
                    <a:pt x="178" y="102"/>
                    <a:pt x="170" y="87"/>
                  </a:cubicBezTo>
                  <a:cubicBezTo>
                    <a:pt x="161" y="68"/>
                    <a:pt x="172" y="56"/>
                    <a:pt x="179" y="49"/>
                  </a:cubicBezTo>
                  <a:cubicBezTo>
                    <a:pt x="186" y="42"/>
                    <a:pt x="188" y="40"/>
                    <a:pt x="185" y="36"/>
                  </a:cubicBezTo>
                  <a:cubicBezTo>
                    <a:pt x="184" y="36"/>
                    <a:pt x="182" y="37"/>
                    <a:pt x="181" y="38"/>
                  </a:cubicBezTo>
                  <a:cubicBezTo>
                    <a:pt x="176" y="40"/>
                    <a:pt x="169" y="43"/>
                    <a:pt x="162" y="40"/>
                  </a:cubicBezTo>
                  <a:cubicBezTo>
                    <a:pt x="158" y="37"/>
                    <a:pt x="155" y="31"/>
                    <a:pt x="154" y="21"/>
                  </a:cubicBezTo>
                  <a:cubicBezTo>
                    <a:pt x="154" y="17"/>
                    <a:pt x="157" y="11"/>
                    <a:pt x="160" y="8"/>
                  </a:cubicBezTo>
                  <a:cubicBezTo>
                    <a:pt x="161" y="6"/>
                    <a:pt x="163" y="6"/>
                    <a:pt x="165" y="7"/>
                  </a:cubicBezTo>
                  <a:cubicBezTo>
                    <a:pt x="167" y="8"/>
                    <a:pt x="167" y="11"/>
                    <a:pt x="166" y="13"/>
                  </a:cubicBezTo>
                  <a:cubicBezTo>
                    <a:pt x="163" y="16"/>
                    <a:pt x="162" y="20"/>
                    <a:pt x="162" y="21"/>
                  </a:cubicBezTo>
                  <a:cubicBezTo>
                    <a:pt x="163" y="30"/>
                    <a:pt x="165" y="32"/>
                    <a:pt x="166" y="33"/>
                  </a:cubicBezTo>
                  <a:cubicBezTo>
                    <a:pt x="169" y="34"/>
                    <a:pt x="174" y="32"/>
                    <a:pt x="177" y="30"/>
                  </a:cubicBezTo>
                  <a:cubicBezTo>
                    <a:pt x="182" y="28"/>
                    <a:pt x="187" y="26"/>
                    <a:pt x="190" y="30"/>
                  </a:cubicBezTo>
                  <a:cubicBezTo>
                    <a:pt x="199" y="40"/>
                    <a:pt x="191" y="48"/>
                    <a:pt x="185" y="55"/>
                  </a:cubicBezTo>
                  <a:cubicBezTo>
                    <a:pt x="178" y="62"/>
                    <a:pt x="170" y="69"/>
                    <a:pt x="177" y="83"/>
                  </a:cubicBezTo>
                  <a:cubicBezTo>
                    <a:pt x="184" y="97"/>
                    <a:pt x="192" y="100"/>
                    <a:pt x="202" y="100"/>
                  </a:cubicBezTo>
                  <a:cubicBezTo>
                    <a:pt x="219" y="100"/>
                    <a:pt x="223" y="128"/>
                    <a:pt x="224" y="133"/>
                  </a:cubicBezTo>
                  <a:cubicBezTo>
                    <a:pt x="225" y="142"/>
                    <a:pt x="224" y="166"/>
                    <a:pt x="219" y="176"/>
                  </a:cubicBezTo>
                  <a:cubicBezTo>
                    <a:pt x="216" y="183"/>
                    <a:pt x="216" y="189"/>
                    <a:pt x="220" y="191"/>
                  </a:cubicBezTo>
                  <a:cubicBezTo>
                    <a:pt x="221" y="193"/>
                    <a:pt x="222" y="195"/>
                    <a:pt x="220" y="197"/>
                  </a:cubicBezTo>
                  <a:cubicBezTo>
                    <a:pt x="219" y="198"/>
                    <a:pt x="218" y="199"/>
                    <a:pt x="217" y="199"/>
                  </a:cubicBezTo>
                  <a:close/>
                  <a:moveTo>
                    <a:pt x="83" y="206"/>
                  </a:moveTo>
                  <a:cubicBezTo>
                    <a:pt x="87" y="202"/>
                    <a:pt x="86" y="193"/>
                    <a:pt x="85" y="180"/>
                  </a:cubicBezTo>
                  <a:cubicBezTo>
                    <a:pt x="85" y="176"/>
                    <a:pt x="84" y="172"/>
                    <a:pt x="84" y="170"/>
                  </a:cubicBezTo>
                  <a:cubicBezTo>
                    <a:pt x="84" y="166"/>
                    <a:pt x="87" y="153"/>
                    <a:pt x="88" y="149"/>
                  </a:cubicBezTo>
                  <a:cubicBezTo>
                    <a:pt x="91" y="138"/>
                    <a:pt x="99" y="134"/>
                    <a:pt x="106" y="130"/>
                  </a:cubicBezTo>
                  <a:cubicBezTo>
                    <a:pt x="113" y="127"/>
                    <a:pt x="119" y="123"/>
                    <a:pt x="122" y="116"/>
                  </a:cubicBezTo>
                  <a:cubicBezTo>
                    <a:pt x="126" y="104"/>
                    <a:pt x="126" y="93"/>
                    <a:pt x="121" y="85"/>
                  </a:cubicBezTo>
                  <a:cubicBezTo>
                    <a:pt x="113" y="70"/>
                    <a:pt x="92" y="66"/>
                    <a:pt x="82" y="64"/>
                  </a:cubicBezTo>
                  <a:cubicBezTo>
                    <a:pt x="80" y="64"/>
                    <a:pt x="79" y="63"/>
                    <a:pt x="78" y="63"/>
                  </a:cubicBezTo>
                  <a:cubicBezTo>
                    <a:pt x="70" y="60"/>
                    <a:pt x="58" y="60"/>
                    <a:pt x="52" y="62"/>
                  </a:cubicBezTo>
                  <a:cubicBezTo>
                    <a:pt x="52" y="62"/>
                    <a:pt x="50" y="62"/>
                    <a:pt x="48" y="60"/>
                  </a:cubicBezTo>
                  <a:cubicBezTo>
                    <a:pt x="46" y="58"/>
                    <a:pt x="44" y="55"/>
                    <a:pt x="44" y="54"/>
                  </a:cubicBezTo>
                  <a:cubicBezTo>
                    <a:pt x="44" y="51"/>
                    <a:pt x="54" y="41"/>
                    <a:pt x="59" y="37"/>
                  </a:cubicBezTo>
                  <a:cubicBezTo>
                    <a:pt x="62" y="34"/>
                    <a:pt x="64" y="31"/>
                    <a:pt x="66" y="29"/>
                  </a:cubicBezTo>
                  <a:cubicBezTo>
                    <a:pt x="71" y="24"/>
                    <a:pt x="75" y="20"/>
                    <a:pt x="80" y="16"/>
                  </a:cubicBezTo>
                  <a:cubicBezTo>
                    <a:pt x="83" y="13"/>
                    <a:pt x="87" y="10"/>
                    <a:pt x="90" y="7"/>
                  </a:cubicBezTo>
                  <a:cubicBezTo>
                    <a:pt x="92" y="6"/>
                    <a:pt x="92" y="3"/>
                    <a:pt x="91" y="1"/>
                  </a:cubicBezTo>
                  <a:cubicBezTo>
                    <a:pt x="89" y="0"/>
                    <a:pt x="87" y="0"/>
                    <a:pt x="85" y="1"/>
                  </a:cubicBezTo>
                  <a:cubicBezTo>
                    <a:pt x="81" y="4"/>
                    <a:pt x="78" y="7"/>
                    <a:pt x="75" y="9"/>
                  </a:cubicBezTo>
                  <a:cubicBezTo>
                    <a:pt x="70" y="14"/>
                    <a:pt x="65" y="18"/>
                    <a:pt x="60" y="23"/>
                  </a:cubicBezTo>
                  <a:cubicBezTo>
                    <a:pt x="58" y="26"/>
                    <a:pt x="56" y="28"/>
                    <a:pt x="53" y="31"/>
                  </a:cubicBezTo>
                  <a:cubicBezTo>
                    <a:pt x="43" y="41"/>
                    <a:pt x="36" y="48"/>
                    <a:pt x="36" y="54"/>
                  </a:cubicBezTo>
                  <a:cubicBezTo>
                    <a:pt x="36" y="59"/>
                    <a:pt x="41" y="64"/>
                    <a:pt x="44" y="67"/>
                  </a:cubicBezTo>
                  <a:cubicBezTo>
                    <a:pt x="48" y="70"/>
                    <a:pt x="52" y="71"/>
                    <a:pt x="55" y="70"/>
                  </a:cubicBezTo>
                  <a:cubicBezTo>
                    <a:pt x="58" y="69"/>
                    <a:pt x="69" y="69"/>
                    <a:pt x="75" y="71"/>
                  </a:cubicBezTo>
                  <a:cubicBezTo>
                    <a:pt x="76" y="71"/>
                    <a:pt x="78" y="71"/>
                    <a:pt x="81" y="72"/>
                  </a:cubicBezTo>
                  <a:cubicBezTo>
                    <a:pt x="90" y="74"/>
                    <a:pt x="108" y="77"/>
                    <a:pt x="114" y="89"/>
                  </a:cubicBezTo>
                  <a:cubicBezTo>
                    <a:pt x="118" y="95"/>
                    <a:pt x="118" y="103"/>
                    <a:pt x="114" y="113"/>
                  </a:cubicBezTo>
                  <a:cubicBezTo>
                    <a:pt x="112" y="118"/>
                    <a:pt x="108" y="120"/>
                    <a:pt x="103" y="123"/>
                  </a:cubicBezTo>
                  <a:cubicBezTo>
                    <a:pt x="94" y="127"/>
                    <a:pt x="84" y="133"/>
                    <a:pt x="81" y="147"/>
                  </a:cubicBezTo>
                  <a:cubicBezTo>
                    <a:pt x="80" y="150"/>
                    <a:pt x="76" y="165"/>
                    <a:pt x="76" y="170"/>
                  </a:cubicBezTo>
                  <a:cubicBezTo>
                    <a:pt x="76" y="172"/>
                    <a:pt x="76" y="176"/>
                    <a:pt x="77" y="180"/>
                  </a:cubicBezTo>
                  <a:cubicBezTo>
                    <a:pt x="77" y="186"/>
                    <a:pt x="79" y="196"/>
                    <a:pt x="78" y="200"/>
                  </a:cubicBezTo>
                  <a:cubicBezTo>
                    <a:pt x="72" y="197"/>
                    <a:pt x="58" y="180"/>
                    <a:pt x="57" y="176"/>
                  </a:cubicBezTo>
                  <a:cubicBezTo>
                    <a:pt x="57" y="174"/>
                    <a:pt x="56" y="171"/>
                    <a:pt x="55" y="167"/>
                  </a:cubicBezTo>
                  <a:cubicBezTo>
                    <a:pt x="54" y="160"/>
                    <a:pt x="52" y="151"/>
                    <a:pt x="52" y="143"/>
                  </a:cubicBezTo>
                  <a:cubicBezTo>
                    <a:pt x="52" y="135"/>
                    <a:pt x="46" y="131"/>
                    <a:pt x="40" y="127"/>
                  </a:cubicBezTo>
                  <a:cubicBezTo>
                    <a:pt x="35" y="123"/>
                    <a:pt x="30" y="120"/>
                    <a:pt x="30" y="113"/>
                  </a:cubicBezTo>
                  <a:cubicBezTo>
                    <a:pt x="30" y="106"/>
                    <a:pt x="33" y="100"/>
                    <a:pt x="36" y="95"/>
                  </a:cubicBezTo>
                  <a:cubicBezTo>
                    <a:pt x="38" y="91"/>
                    <a:pt x="41" y="86"/>
                    <a:pt x="39" y="81"/>
                  </a:cubicBezTo>
                  <a:cubicBezTo>
                    <a:pt x="36" y="72"/>
                    <a:pt x="21" y="71"/>
                    <a:pt x="9" y="70"/>
                  </a:cubicBezTo>
                  <a:cubicBezTo>
                    <a:pt x="8" y="70"/>
                    <a:pt x="6" y="70"/>
                    <a:pt x="5" y="69"/>
                  </a:cubicBezTo>
                  <a:cubicBezTo>
                    <a:pt x="3" y="69"/>
                    <a:pt x="1" y="71"/>
                    <a:pt x="0" y="73"/>
                  </a:cubicBezTo>
                  <a:cubicBezTo>
                    <a:pt x="0" y="75"/>
                    <a:pt x="2" y="77"/>
                    <a:pt x="4" y="77"/>
                  </a:cubicBezTo>
                  <a:cubicBezTo>
                    <a:pt x="5" y="78"/>
                    <a:pt x="7" y="78"/>
                    <a:pt x="9" y="78"/>
                  </a:cubicBezTo>
                  <a:cubicBezTo>
                    <a:pt x="15" y="78"/>
                    <a:pt x="30" y="79"/>
                    <a:pt x="31" y="83"/>
                  </a:cubicBezTo>
                  <a:cubicBezTo>
                    <a:pt x="32" y="85"/>
                    <a:pt x="31" y="88"/>
                    <a:pt x="29" y="92"/>
                  </a:cubicBezTo>
                  <a:cubicBezTo>
                    <a:pt x="26" y="97"/>
                    <a:pt x="22" y="104"/>
                    <a:pt x="22" y="113"/>
                  </a:cubicBezTo>
                  <a:cubicBezTo>
                    <a:pt x="22" y="124"/>
                    <a:pt x="30" y="130"/>
                    <a:pt x="36" y="134"/>
                  </a:cubicBezTo>
                  <a:cubicBezTo>
                    <a:pt x="41" y="137"/>
                    <a:pt x="44" y="139"/>
                    <a:pt x="44" y="143"/>
                  </a:cubicBezTo>
                  <a:cubicBezTo>
                    <a:pt x="44" y="152"/>
                    <a:pt x="46" y="161"/>
                    <a:pt x="48" y="168"/>
                  </a:cubicBezTo>
                  <a:cubicBezTo>
                    <a:pt x="48" y="171"/>
                    <a:pt x="49" y="175"/>
                    <a:pt x="49" y="176"/>
                  </a:cubicBezTo>
                  <a:cubicBezTo>
                    <a:pt x="49" y="182"/>
                    <a:pt x="69" y="208"/>
                    <a:pt x="78" y="208"/>
                  </a:cubicBezTo>
                  <a:cubicBezTo>
                    <a:pt x="80" y="208"/>
                    <a:pt x="82" y="208"/>
                    <a:pt x="83" y="206"/>
                  </a:cubicBezTo>
                  <a:close/>
                  <a:moveTo>
                    <a:pt x="83" y="246"/>
                  </a:moveTo>
                  <a:cubicBezTo>
                    <a:pt x="86" y="244"/>
                    <a:pt x="88" y="243"/>
                    <a:pt x="89" y="242"/>
                  </a:cubicBezTo>
                  <a:cubicBezTo>
                    <a:pt x="91" y="241"/>
                    <a:pt x="91" y="241"/>
                    <a:pt x="94" y="241"/>
                  </a:cubicBezTo>
                  <a:cubicBezTo>
                    <a:pt x="99" y="240"/>
                    <a:pt x="104" y="239"/>
                    <a:pt x="108" y="238"/>
                  </a:cubicBezTo>
                  <a:cubicBezTo>
                    <a:pt x="111" y="237"/>
                    <a:pt x="113" y="236"/>
                    <a:pt x="116" y="236"/>
                  </a:cubicBezTo>
                  <a:cubicBezTo>
                    <a:pt x="119" y="235"/>
                    <a:pt x="123" y="234"/>
                    <a:pt x="127" y="232"/>
                  </a:cubicBezTo>
                  <a:cubicBezTo>
                    <a:pt x="134" y="229"/>
                    <a:pt x="142" y="226"/>
                    <a:pt x="148" y="226"/>
                  </a:cubicBezTo>
                  <a:cubicBezTo>
                    <a:pt x="155" y="225"/>
                    <a:pt x="173" y="224"/>
                    <a:pt x="178" y="231"/>
                  </a:cubicBezTo>
                  <a:cubicBezTo>
                    <a:pt x="179" y="233"/>
                    <a:pt x="181" y="234"/>
                    <a:pt x="183" y="233"/>
                  </a:cubicBezTo>
                  <a:cubicBezTo>
                    <a:pt x="185" y="232"/>
                    <a:pt x="186" y="229"/>
                    <a:pt x="185" y="227"/>
                  </a:cubicBezTo>
                  <a:cubicBezTo>
                    <a:pt x="178" y="215"/>
                    <a:pt x="157" y="217"/>
                    <a:pt x="148" y="218"/>
                  </a:cubicBezTo>
                  <a:cubicBezTo>
                    <a:pt x="140" y="218"/>
                    <a:pt x="131" y="222"/>
                    <a:pt x="124" y="224"/>
                  </a:cubicBezTo>
                  <a:cubicBezTo>
                    <a:pt x="121" y="226"/>
                    <a:pt x="117" y="227"/>
                    <a:pt x="115" y="228"/>
                  </a:cubicBezTo>
                  <a:cubicBezTo>
                    <a:pt x="112" y="229"/>
                    <a:pt x="109" y="229"/>
                    <a:pt x="106" y="230"/>
                  </a:cubicBezTo>
                  <a:cubicBezTo>
                    <a:pt x="102" y="231"/>
                    <a:pt x="98" y="232"/>
                    <a:pt x="93" y="233"/>
                  </a:cubicBezTo>
                  <a:cubicBezTo>
                    <a:pt x="88" y="233"/>
                    <a:pt x="87" y="234"/>
                    <a:pt x="84" y="236"/>
                  </a:cubicBezTo>
                  <a:cubicBezTo>
                    <a:pt x="83" y="237"/>
                    <a:pt x="82" y="238"/>
                    <a:pt x="80" y="239"/>
                  </a:cubicBezTo>
                  <a:cubicBezTo>
                    <a:pt x="78" y="240"/>
                    <a:pt x="77" y="242"/>
                    <a:pt x="78" y="244"/>
                  </a:cubicBezTo>
                  <a:cubicBezTo>
                    <a:pt x="79" y="246"/>
                    <a:pt x="80" y="246"/>
                    <a:pt x="81" y="246"/>
                  </a:cubicBezTo>
                  <a:cubicBezTo>
                    <a:pt x="82" y="246"/>
                    <a:pt x="83" y="246"/>
                    <a:pt x="83" y="246"/>
                  </a:cubicBezTo>
                  <a:close/>
                </a:path>
              </a:pathLst>
            </a:custGeom>
            <a:solidFill>
              <a:srgbClr val="8A8A8D"/>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20"/>
            <p:cNvSpPr>
              <a:spLocks noEditPoints="1"/>
            </p:cNvSpPr>
            <p:nvPr/>
          </p:nvSpPr>
          <p:spPr bwMode="black">
            <a:xfrm>
              <a:off x="1676400" y="2668588"/>
              <a:ext cx="501651" cy="500063"/>
            </a:xfrm>
            <a:custGeom>
              <a:avLst/>
              <a:gdLst>
                <a:gd name="T0" fmla="*/ 128 w 256"/>
                <a:gd name="T1" fmla="*/ 8 h 256"/>
                <a:gd name="T2" fmla="*/ 248 w 256"/>
                <a:gd name="T3" fmla="*/ 128 h 256"/>
                <a:gd name="T4" fmla="*/ 128 w 256"/>
                <a:gd name="T5" fmla="*/ 248 h 256"/>
                <a:gd name="T6" fmla="*/ 8 w 256"/>
                <a:gd name="T7" fmla="*/ 128 h 256"/>
                <a:gd name="T8" fmla="*/ 128 w 256"/>
                <a:gd name="T9" fmla="*/ 8 h 256"/>
                <a:gd name="T10" fmla="*/ 128 w 256"/>
                <a:gd name="T11" fmla="*/ 0 h 256"/>
                <a:gd name="T12" fmla="*/ 0 w 256"/>
                <a:gd name="T13" fmla="*/ 128 h 256"/>
                <a:gd name="T14" fmla="*/ 128 w 256"/>
                <a:gd name="T15" fmla="*/ 256 h 256"/>
                <a:gd name="T16" fmla="*/ 256 w 256"/>
                <a:gd name="T17" fmla="*/ 128 h 256"/>
                <a:gd name="T18" fmla="*/ 128 w 256"/>
                <a:gd name="T19"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6" h="256">
                  <a:moveTo>
                    <a:pt x="128" y="8"/>
                  </a:moveTo>
                  <a:cubicBezTo>
                    <a:pt x="194" y="8"/>
                    <a:pt x="248" y="62"/>
                    <a:pt x="248" y="128"/>
                  </a:cubicBezTo>
                  <a:cubicBezTo>
                    <a:pt x="248" y="194"/>
                    <a:pt x="194" y="248"/>
                    <a:pt x="128" y="248"/>
                  </a:cubicBezTo>
                  <a:cubicBezTo>
                    <a:pt x="62" y="248"/>
                    <a:pt x="8" y="194"/>
                    <a:pt x="8" y="128"/>
                  </a:cubicBezTo>
                  <a:cubicBezTo>
                    <a:pt x="8" y="62"/>
                    <a:pt x="62" y="8"/>
                    <a:pt x="128" y="8"/>
                  </a:cubicBezTo>
                  <a:moveTo>
                    <a:pt x="128" y="0"/>
                  </a:moveTo>
                  <a:cubicBezTo>
                    <a:pt x="57" y="0"/>
                    <a:pt x="0" y="57"/>
                    <a:pt x="0" y="128"/>
                  </a:cubicBezTo>
                  <a:cubicBezTo>
                    <a:pt x="0" y="199"/>
                    <a:pt x="57" y="256"/>
                    <a:pt x="128" y="256"/>
                  </a:cubicBezTo>
                  <a:cubicBezTo>
                    <a:pt x="199" y="256"/>
                    <a:pt x="256" y="199"/>
                    <a:pt x="256" y="128"/>
                  </a:cubicBezTo>
                  <a:cubicBezTo>
                    <a:pt x="256" y="57"/>
                    <a:pt x="199" y="0"/>
                    <a:pt x="128" y="0"/>
                  </a:cubicBezTo>
                  <a:close/>
                </a:path>
              </a:pathLst>
            </a:custGeom>
            <a:solidFill>
              <a:srgbClr val="00549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70" name="Freeform 124"/>
          <p:cNvSpPr>
            <a:spLocks noEditPoints="1"/>
          </p:cNvSpPr>
          <p:nvPr/>
        </p:nvSpPr>
        <p:spPr bwMode="auto">
          <a:xfrm>
            <a:off x="2396297" y="1303466"/>
            <a:ext cx="492388" cy="421465"/>
          </a:xfrm>
          <a:custGeom>
            <a:avLst/>
            <a:gdLst>
              <a:gd name="T0" fmla="*/ 129 w 256"/>
              <a:gd name="T1" fmla="*/ 219 h 219"/>
              <a:gd name="T2" fmla="*/ 127 w 256"/>
              <a:gd name="T3" fmla="*/ 219 h 219"/>
              <a:gd name="T4" fmla="*/ 126 w 256"/>
              <a:gd name="T5" fmla="*/ 218 h 219"/>
              <a:gd name="T6" fmla="*/ 4 w 256"/>
              <a:gd name="T7" fmla="*/ 192 h 219"/>
              <a:gd name="T8" fmla="*/ 0 w 256"/>
              <a:gd name="T9" fmla="*/ 192 h 219"/>
              <a:gd name="T10" fmla="*/ 0 w 256"/>
              <a:gd name="T11" fmla="*/ 0 h 219"/>
              <a:gd name="T12" fmla="*/ 7 w 256"/>
              <a:gd name="T13" fmla="*/ 0 h 219"/>
              <a:gd name="T14" fmla="*/ 120 w 256"/>
              <a:gd name="T15" fmla="*/ 24 h 219"/>
              <a:gd name="T16" fmla="*/ 128 w 256"/>
              <a:gd name="T17" fmla="*/ 33 h 219"/>
              <a:gd name="T18" fmla="*/ 136 w 256"/>
              <a:gd name="T19" fmla="*/ 24 h 219"/>
              <a:gd name="T20" fmla="*/ 249 w 256"/>
              <a:gd name="T21" fmla="*/ 0 h 219"/>
              <a:gd name="T22" fmla="*/ 256 w 256"/>
              <a:gd name="T23" fmla="*/ 0 h 219"/>
              <a:gd name="T24" fmla="*/ 256 w 256"/>
              <a:gd name="T25" fmla="*/ 192 h 219"/>
              <a:gd name="T26" fmla="*/ 252 w 256"/>
              <a:gd name="T27" fmla="*/ 192 h 219"/>
              <a:gd name="T28" fmla="*/ 130 w 256"/>
              <a:gd name="T29" fmla="*/ 218 h 219"/>
              <a:gd name="T30" fmla="*/ 129 w 256"/>
              <a:gd name="T31" fmla="*/ 219 h 219"/>
              <a:gd name="T32" fmla="*/ 8 w 256"/>
              <a:gd name="T33" fmla="*/ 184 h 219"/>
              <a:gd name="T34" fmla="*/ 124 w 256"/>
              <a:gd name="T35" fmla="*/ 208 h 219"/>
              <a:gd name="T36" fmla="*/ 124 w 256"/>
              <a:gd name="T37" fmla="*/ 46 h 219"/>
              <a:gd name="T38" fmla="*/ 116 w 256"/>
              <a:gd name="T39" fmla="*/ 31 h 219"/>
              <a:gd name="T40" fmla="*/ 8 w 256"/>
              <a:gd name="T41" fmla="*/ 8 h 219"/>
              <a:gd name="T42" fmla="*/ 8 w 256"/>
              <a:gd name="T43" fmla="*/ 184 h 219"/>
              <a:gd name="T44" fmla="*/ 132 w 256"/>
              <a:gd name="T45" fmla="*/ 46 h 219"/>
              <a:gd name="T46" fmla="*/ 132 w 256"/>
              <a:gd name="T47" fmla="*/ 208 h 219"/>
              <a:gd name="T48" fmla="*/ 248 w 256"/>
              <a:gd name="T49" fmla="*/ 184 h 219"/>
              <a:gd name="T50" fmla="*/ 248 w 256"/>
              <a:gd name="T51" fmla="*/ 8 h 219"/>
              <a:gd name="T52" fmla="*/ 140 w 256"/>
              <a:gd name="T53" fmla="*/ 31 h 219"/>
              <a:gd name="T54" fmla="*/ 132 w 256"/>
              <a:gd name="T55" fmla="*/ 46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56" h="219">
                <a:moveTo>
                  <a:pt x="129" y="219"/>
                </a:moveTo>
                <a:cubicBezTo>
                  <a:pt x="127" y="219"/>
                  <a:pt x="127" y="219"/>
                  <a:pt x="127" y="219"/>
                </a:cubicBezTo>
                <a:cubicBezTo>
                  <a:pt x="126" y="218"/>
                  <a:pt x="126" y="218"/>
                  <a:pt x="126" y="218"/>
                </a:cubicBezTo>
                <a:cubicBezTo>
                  <a:pt x="88" y="196"/>
                  <a:pt x="45" y="194"/>
                  <a:pt x="4" y="192"/>
                </a:cubicBezTo>
                <a:cubicBezTo>
                  <a:pt x="0" y="192"/>
                  <a:pt x="0" y="192"/>
                  <a:pt x="0" y="192"/>
                </a:cubicBezTo>
                <a:cubicBezTo>
                  <a:pt x="0" y="0"/>
                  <a:pt x="0" y="0"/>
                  <a:pt x="0" y="0"/>
                </a:cubicBezTo>
                <a:cubicBezTo>
                  <a:pt x="7" y="0"/>
                  <a:pt x="7" y="0"/>
                  <a:pt x="7" y="0"/>
                </a:cubicBezTo>
                <a:cubicBezTo>
                  <a:pt x="46" y="1"/>
                  <a:pt x="85" y="3"/>
                  <a:pt x="120" y="24"/>
                </a:cubicBezTo>
                <a:cubicBezTo>
                  <a:pt x="123" y="26"/>
                  <a:pt x="126" y="30"/>
                  <a:pt x="128" y="33"/>
                </a:cubicBezTo>
                <a:cubicBezTo>
                  <a:pt x="130" y="30"/>
                  <a:pt x="133" y="26"/>
                  <a:pt x="136" y="24"/>
                </a:cubicBezTo>
                <a:cubicBezTo>
                  <a:pt x="171" y="3"/>
                  <a:pt x="210" y="1"/>
                  <a:pt x="249" y="0"/>
                </a:cubicBezTo>
                <a:cubicBezTo>
                  <a:pt x="256" y="0"/>
                  <a:pt x="256" y="0"/>
                  <a:pt x="256" y="0"/>
                </a:cubicBezTo>
                <a:cubicBezTo>
                  <a:pt x="256" y="192"/>
                  <a:pt x="256" y="192"/>
                  <a:pt x="256" y="192"/>
                </a:cubicBezTo>
                <a:cubicBezTo>
                  <a:pt x="252" y="192"/>
                  <a:pt x="252" y="192"/>
                  <a:pt x="252" y="192"/>
                </a:cubicBezTo>
                <a:cubicBezTo>
                  <a:pt x="211" y="194"/>
                  <a:pt x="168" y="196"/>
                  <a:pt x="130" y="218"/>
                </a:cubicBezTo>
                <a:lnTo>
                  <a:pt x="129" y="219"/>
                </a:lnTo>
                <a:close/>
                <a:moveTo>
                  <a:pt x="8" y="184"/>
                </a:moveTo>
                <a:cubicBezTo>
                  <a:pt x="47" y="186"/>
                  <a:pt x="87" y="189"/>
                  <a:pt x="124" y="208"/>
                </a:cubicBezTo>
                <a:cubicBezTo>
                  <a:pt x="124" y="46"/>
                  <a:pt x="124" y="46"/>
                  <a:pt x="124" y="46"/>
                </a:cubicBezTo>
                <a:cubicBezTo>
                  <a:pt x="124" y="41"/>
                  <a:pt x="120" y="34"/>
                  <a:pt x="116" y="31"/>
                </a:cubicBezTo>
                <a:cubicBezTo>
                  <a:pt x="83" y="11"/>
                  <a:pt x="47" y="9"/>
                  <a:pt x="8" y="8"/>
                </a:cubicBezTo>
                <a:lnTo>
                  <a:pt x="8" y="184"/>
                </a:lnTo>
                <a:close/>
                <a:moveTo>
                  <a:pt x="132" y="46"/>
                </a:moveTo>
                <a:cubicBezTo>
                  <a:pt x="132" y="208"/>
                  <a:pt x="132" y="208"/>
                  <a:pt x="132" y="208"/>
                </a:cubicBezTo>
                <a:cubicBezTo>
                  <a:pt x="169" y="189"/>
                  <a:pt x="209" y="186"/>
                  <a:pt x="248" y="184"/>
                </a:cubicBezTo>
                <a:cubicBezTo>
                  <a:pt x="248" y="8"/>
                  <a:pt x="248" y="8"/>
                  <a:pt x="248" y="8"/>
                </a:cubicBezTo>
                <a:cubicBezTo>
                  <a:pt x="209" y="9"/>
                  <a:pt x="173" y="11"/>
                  <a:pt x="140" y="31"/>
                </a:cubicBezTo>
                <a:cubicBezTo>
                  <a:pt x="136" y="34"/>
                  <a:pt x="132" y="41"/>
                  <a:pt x="132" y="46"/>
                </a:cubicBezTo>
                <a:close/>
              </a:path>
            </a:pathLst>
          </a:custGeom>
          <a:solidFill>
            <a:srgbClr val="92D050"/>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2" name="Oval 31"/>
          <p:cNvSpPr/>
          <p:nvPr/>
        </p:nvSpPr>
        <p:spPr>
          <a:xfrm>
            <a:off x="509484" y="2876550"/>
            <a:ext cx="1327985" cy="941380"/>
          </a:xfrm>
          <a:prstGeom prst="ellipse">
            <a:avLst/>
          </a:prstGeom>
          <a:ln/>
        </p:spPr>
        <p:style>
          <a:lnRef idx="1">
            <a:schemeClr val="accent1"/>
          </a:lnRef>
          <a:fillRef idx="3">
            <a:schemeClr val="accent1"/>
          </a:fillRef>
          <a:effectRef idx="2">
            <a:schemeClr val="accent1"/>
          </a:effectRef>
          <a:fontRef idx="minor">
            <a:schemeClr val="lt1"/>
          </a:fontRef>
        </p:style>
        <p:txBody>
          <a:bodyPr lIns="33614" tIns="33618" rIns="33614" bIns="33618" rtlCol="0" anchor="ctr"/>
          <a:lstStyle/>
          <a:p>
            <a:pPr algn="ctr"/>
            <a:r>
              <a:rPr lang="en-US" sz="1050" dirty="0"/>
              <a:t>9 Min / Trip  (~$100-200K) Saved</a:t>
            </a:r>
          </a:p>
        </p:txBody>
      </p:sp>
      <p:sp>
        <p:nvSpPr>
          <p:cNvPr id="33" name="Oval 32"/>
          <p:cNvSpPr/>
          <p:nvPr/>
        </p:nvSpPr>
        <p:spPr>
          <a:xfrm>
            <a:off x="2286000" y="2876550"/>
            <a:ext cx="1327985" cy="941380"/>
          </a:xfrm>
          <a:prstGeom prst="ellipse">
            <a:avLst/>
          </a:prstGeom>
          <a:solidFill>
            <a:srgbClr val="92D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lIns="33614" tIns="33618" rIns="33614" bIns="33618" rtlCol="0" anchor="ctr"/>
          <a:lstStyle/>
          <a:p>
            <a:pPr algn="ctr"/>
            <a:r>
              <a:rPr lang="en-US" sz="1050" dirty="0"/>
              <a:t>Time Saved Varied by Division Process</a:t>
            </a:r>
          </a:p>
        </p:txBody>
      </p:sp>
      <p:sp>
        <p:nvSpPr>
          <p:cNvPr id="36" name="Oval 35"/>
          <p:cNvSpPr/>
          <p:nvPr/>
        </p:nvSpPr>
        <p:spPr>
          <a:xfrm>
            <a:off x="4045205" y="2876550"/>
            <a:ext cx="1327985" cy="941380"/>
          </a:xfrm>
          <a:prstGeom prst="ellipse">
            <a:avLst/>
          </a:prstGeom>
          <a:solidFill>
            <a:srgbClr val="008770"/>
          </a:solidFill>
          <a:ln>
            <a:solidFill>
              <a:srgbClr val="00B050"/>
            </a:solidFill>
          </a:ln>
        </p:spPr>
        <p:style>
          <a:lnRef idx="1">
            <a:schemeClr val="accent1"/>
          </a:lnRef>
          <a:fillRef idx="3">
            <a:schemeClr val="accent1"/>
          </a:fillRef>
          <a:effectRef idx="2">
            <a:schemeClr val="accent1"/>
          </a:effectRef>
          <a:fontRef idx="minor">
            <a:schemeClr val="lt1"/>
          </a:fontRef>
        </p:style>
        <p:txBody>
          <a:bodyPr lIns="33614" tIns="33618" rIns="33614" bIns="33618" rtlCol="0" anchor="ctr"/>
          <a:lstStyle/>
          <a:p>
            <a:pPr algn="ctr"/>
            <a:r>
              <a:rPr lang="en-US" sz="1050" dirty="0"/>
              <a:t>FTE Savings by Process Removal</a:t>
            </a:r>
          </a:p>
        </p:txBody>
      </p:sp>
    </p:spTree>
    <p:extLst>
      <p:ext uri="{BB962C8B-B14F-4D97-AF65-F5344CB8AC3E}">
        <p14:creationId xmlns:p14="http://schemas.microsoft.com/office/powerpoint/2010/main" val="2726546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Updated OT Travel Process </a:t>
            </a:r>
            <a:r>
              <a:rPr lang="en-US" sz="1600" dirty="0"/>
              <a:t>(effective 1/7/19)</a:t>
            </a:r>
          </a:p>
        </p:txBody>
      </p:sp>
      <p:sp>
        <p:nvSpPr>
          <p:cNvPr id="31" name="TextBox 30"/>
          <p:cNvSpPr txBox="1"/>
          <p:nvPr/>
        </p:nvSpPr>
        <p:spPr>
          <a:xfrm>
            <a:off x="1143000" y="2056361"/>
            <a:ext cx="1613771" cy="2496589"/>
          </a:xfrm>
          <a:prstGeom prst="rect">
            <a:avLst/>
          </a:prstGeom>
          <a:noFill/>
        </p:spPr>
        <p:txBody>
          <a:bodyPr wrap="square" lIns="67226" tIns="67226" rIns="134453" bIns="67226" rtlCol="0" anchor="t" anchorCtr="0">
            <a:noAutofit/>
          </a:bodyPr>
          <a:lstStyle/>
          <a:p>
            <a:pPr>
              <a:lnSpc>
                <a:spcPct val="90000"/>
              </a:lnSpc>
              <a:spcAft>
                <a:spcPts val="294"/>
              </a:spcAft>
            </a:pPr>
            <a:r>
              <a:rPr lang="en-US" sz="1100" b="1" dirty="0">
                <a:gradFill>
                  <a:gsLst>
                    <a:gs pos="20354">
                      <a:schemeClr val="tx1"/>
                    </a:gs>
                    <a:gs pos="40708">
                      <a:schemeClr val="tx1"/>
                    </a:gs>
                  </a:gsLst>
                </a:gradFill>
                <a:latin typeface="Cambria" panose="02040503050406030204" pitchFamily="18" charset="0"/>
              </a:rPr>
              <a:t>Employee Identifies Travel Need</a:t>
            </a:r>
          </a:p>
          <a:p>
            <a:pPr>
              <a:lnSpc>
                <a:spcPct val="90000"/>
              </a:lnSpc>
              <a:spcAft>
                <a:spcPts val="294"/>
              </a:spcAft>
            </a:pPr>
            <a:endParaRPr lang="en-US" sz="1100" dirty="0">
              <a:gradFill>
                <a:gsLst>
                  <a:gs pos="20354">
                    <a:schemeClr val="tx1"/>
                  </a:gs>
                  <a:gs pos="40708">
                    <a:schemeClr val="tx1"/>
                  </a:gs>
                </a:gsLst>
              </a:gradFill>
              <a:latin typeface="Cambria" panose="02040503050406030204" pitchFamily="18" charset="0"/>
            </a:endParaRPr>
          </a:p>
          <a:p>
            <a:pPr marL="123733" indent="-123733">
              <a:lnSpc>
                <a:spcPct val="90000"/>
              </a:lnSpc>
              <a:spcAft>
                <a:spcPts val="294"/>
              </a:spcAft>
              <a:buFont typeface="Arial" panose="020B0604020202020204" pitchFamily="34" charset="0"/>
              <a:buChar char="•"/>
            </a:pPr>
            <a:endParaRPr lang="en-US" sz="1100" dirty="0">
              <a:gradFill>
                <a:gsLst>
                  <a:gs pos="20354">
                    <a:schemeClr val="tx1"/>
                  </a:gs>
                  <a:gs pos="40708">
                    <a:schemeClr val="tx1"/>
                  </a:gs>
                </a:gsLst>
              </a:gradFill>
              <a:latin typeface="Cambria" panose="02040503050406030204" pitchFamily="18" charset="0"/>
            </a:endParaRPr>
          </a:p>
        </p:txBody>
      </p:sp>
      <p:sp>
        <p:nvSpPr>
          <p:cNvPr id="35" name="TextBox 34"/>
          <p:cNvSpPr txBox="1"/>
          <p:nvPr/>
        </p:nvSpPr>
        <p:spPr>
          <a:xfrm>
            <a:off x="2909388" y="2056361"/>
            <a:ext cx="1714607" cy="2496589"/>
          </a:xfrm>
          <a:prstGeom prst="rect">
            <a:avLst/>
          </a:prstGeom>
          <a:noFill/>
        </p:spPr>
        <p:txBody>
          <a:bodyPr wrap="square" lIns="67226" tIns="67226" rIns="134453" bIns="67226" rtlCol="0" anchor="t" anchorCtr="0">
            <a:noAutofit/>
          </a:bodyPr>
          <a:lstStyle/>
          <a:p>
            <a:pPr>
              <a:lnSpc>
                <a:spcPct val="90000"/>
              </a:lnSpc>
              <a:spcAft>
                <a:spcPts val="294"/>
              </a:spcAft>
            </a:pPr>
            <a:r>
              <a:rPr lang="en-US" sz="1100" b="1" dirty="0">
                <a:gradFill>
                  <a:gsLst>
                    <a:gs pos="20354">
                      <a:schemeClr val="tx1"/>
                    </a:gs>
                    <a:gs pos="40708">
                      <a:schemeClr val="tx1"/>
                    </a:gs>
                  </a:gsLst>
                </a:gradFill>
                <a:latin typeface="Cambria" panose="02040503050406030204" pitchFamily="18" charset="0"/>
              </a:rPr>
              <a:t>Employee Enters Info in Travel Portal </a:t>
            </a:r>
          </a:p>
          <a:p>
            <a:pPr>
              <a:lnSpc>
                <a:spcPct val="90000"/>
              </a:lnSpc>
              <a:spcAft>
                <a:spcPts val="294"/>
              </a:spcAft>
            </a:pPr>
            <a:endParaRPr lang="en-US" sz="1100" dirty="0">
              <a:gradFill>
                <a:gsLst>
                  <a:gs pos="20354">
                    <a:schemeClr val="tx1"/>
                  </a:gs>
                  <a:gs pos="40708">
                    <a:schemeClr val="tx1"/>
                  </a:gs>
                </a:gsLst>
              </a:gradFill>
              <a:latin typeface="Cambria" panose="02040503050406030204" pitchFamily="18" charset="0"/>
            </a:endParaRPr>
          </a:p>
          <a:p>
            <a:pPr marL="123733" indent="-123733">
              <a:lnSpc>
                <a:spcPct val="90000"/>
              </a:lnSpc>
              <a:spcAft>
                <a:spcPts val="294"/>
              </a:spcAft>
              <a:buFont typeface="Arial" panose="020B0604020202020204" pitchFamily="34" charset="0"/>
              <a:buChar char="•"/>
            </a:pPr>
            <a:r>
              <a:rPr lang="en-US" sz="1100" dirty="0">
                <a:gradFill>
                  <a:gsLst>
                    <a:gs pos="20354">
                      <a:schemeClr val="tx1"/>
                    </a:gs>
                    <a:gs pos="40708">
                      <a:schemeClr val="tx1"/>
                    </a:gs>
                  </a:gsLst>
                </a:gradFill>
                <a:latin typeface="Cambria" panose="02040503050406030204" pitchFamily="18" charset="0"/>
              </a:rPr>
              <a:t>Employee Enters Information in Optum Travel Portal</a:t>
            </a:r>
          </a:p>
          <a:p>
            <a:pPr marL="123733" indent="-123733">
              <a:lnSpc>
                <a:spcPct val="90000"/>
              </a:lnSpc>
              <a:spcAft>
                <a:spcPts val="294"/>
              </a:spcAft>
              <a:buFont typeface="Arial" panose="020B0604020202020204" pitchFamily="34" charset="0"/>
              <a:buChar char="•"/>
            </a:pPr>
            <a:r>
              <a:rPr lang="en-US" sz="1100" dirty="0">
                <a:gradFill>
                  <a:gsLst>
                    <a:gs pos="20354">
                      <a:schemeClr val="tx1"/>
                    </a:gs>
                    <a:gs pos="40708">
                      <a:schemeClr val="tx1"/>
                    </a:gs>
                  </a:gsLst>
                </a:gradFill>
                <a:latin typeface="Cambria" panose="02040503050406030204" pitchFamily="18" charset="0"/>
              </a:rPr>
              <a:t>Travel Portal Sends Email Alert to SG32+</a:t>
            </a:r>
          </a:p>
          <a:p>
            <a:pPr marL="123733" indent="-123733">
              <a:lnSpc>
                <a:spcPct val="90000"/>
              </a:lnSpc>
              <a:spcAft>
                <a:spcPts val="294"/>
              </a:spcAft>
              <a:buFont typeface="Arial" panose="020B0604020202020204" pitchFamily="34" charset="0"/>
              <a:buChar char="•"/>
            </a:pPr>
            <a:r>
              <a:rPr lang="en-US" sz="1100" dirty="0">
                <a:gradFill>
                  <a:gsLst>
                    <a:gs pos="20354">
                      <a:schemeClr val="tx1"/>
                    </a:gs>
                    <a:gs pos="40708">
                      <a:schemeClr val="tx1"/>
                    </a:gs>
                  </a:gsLst>
                </a:gradFill>
                <a:latin typeface="Cambria" panose="02040503050406030204" pitchFamily="18" charset="0"/>
              </a:rPr>
              <a:t>Division SG 32+ Approves in Portal</a:t>
            </a:r>
          </a:p>
          <a:p>
            <a:pPr marL="123733" indent="-123733">
              <a:lnSpc>
                <a:spcPct val="90000"/>
              </a:lnSpc>
              <a:spcAft>
                <a:spcPts val="294"/>
              </a:spcAft>
              <a:buFont typeface="Arial" panose="020B0604020202020204" pitchFamily="34" charset="0"/>
              <a:buChar char="•"/>
            </a:pPr>
            <a:r>
              <a:rPr lang="en-US" sz="1100" dirty="0">
                <a:gradFill>
                  <a:gsLst>
                    <a:gs pos="20354">
                      <a:schemeClr val="tx1"/>
                    </a:gs>
                    <a:gs pos="40708">
                      <a:schemeClr val="tx1"/>
                    </a:gs>
                  </a:gsLst>
                </a:gradFill>
                <a:latin typeface="Cambria" panose="02040503050406030204" pitchFamily="18" charset="0"/>
              </a:rPr>
              <a:t>Approval Email (or Decline Email) Sent from Portal to Employee</a:t>
            </a:r>
          </a:p>
        </p:txBody>
      </p:sp>
      <p:sp>
        <p:nvSpPr>
          <p:cNvPr id="71" name="TextBox 70"/>
          <p:cNvSpPr txBox="1"/>
          <p:nvPr/>
        </p:nvSpPr>
        <p:spPr>
          <a:xfrm>
            <a:off x="4623996" y="2056361"/>
            <a:ext cx="1613771" cy="2953789"/>
          </a:xfrm>
          <a:prstGeom prst="rect">
            <a:avLst/>
          </a:prstGeom>
          <a:noFill/>
        </p:spPr>
        <p:txBody>
          <a:bodyPr wrap="square" lIns="67226" tIns="67226" rIns="134453" bIns="67226" rtlCol="0" anchor="t" anchorCtr="0">
            <a:noAutofit/>
          </a:bodyPr>
          <a:lstStyle/>
          <a:p>
            <a:pPr>
              <a:lnSpc>
                <a:spcPct val="90000"/>
              </a:lnSpc>
              <a:spcAft>
                <a:spcPts val="294"/>
              </a:spcAft>
            </a:pPr>
            <a:r>
              <a:rPr lang="en-US" sz="1100" b="1" dirty="0">
                <a:gradFill>
                  <a:gsLst>
                    <a:gs pos="20354">
                      <a:schemeClr val="tx1"/>
                    </a:gs>
                    <a:gs pos="40708">
                      <a:schemeClr val="tx1"/>
                    </a:gs>
                  </a:gsLst>
                </a:gradFill>
                <a:latin typeface="Cambria" panose="02040503050406030204" pitchFamily="18" charset="0"/>
              </a:rPr>
              <a:t>Employee Books Travel in Concur </a:t>
            </a:r>
          </a:p>
          <a:p>
            <a:pPr>
              <a:lnSpc>
                <a:spcPct val="90000"/>
              </a:lnSpc>
              <a:spcAft>
                <a:spcPts val="294"/>
              </a:spcAft>
            </a:pPr>
            <a:endParaRPr lang="en-US" sz="1100" dirty="0">
              <a:gradFill>
                <a:gsLst>
                  <a:gs pos="20354">
                    <a:schemeClr val="tx1"/>
                  </a:gs>
                  <a:gs pos="40708">
                    <a:schemeClr val="tx1"/>
                  </a:gs>
                </a:gsLst>
              </a:gradFill>
              <a:latin typeface="Cambria" panose="02040503050406030204" pitchFamily="18" charset="0"/>
            </a:endParaRPr>
          </a:p>
          <a:p>
            <a:pPr marL="123733" indent="-123733">
              <a:lnSpc>
                <a:spcPct val="90000"/>
              </a:lnSpc>
              <a:spcAft>
                <a:spcPts val="294"/>
              </a:spcAft>
              <a:buFont typeface="Arial" panose="020B0604020202020204" pitchFamily="34" charset="0"/>
              <a:buChar char="•"/>
            </a:pPr>
            <a:r>
              <a:rPr lang="en-US" sz="1100" dirty="0">
                <a:gradFill>
                  <a:gsLst>
                    <a:gs pos="20354">
                      <a:schemeClr val="tx1"/>
                    </a:gs>
                    <a:gs pos="40708">
                      <a:schemeClr val="tx1"/>
                    </a:gs>
                  </a:gsLst>
                </a:gradFill>
                <a:latin typeface="Cambria" panose="02040503050406030204" pitchFamily="18" charset="0"/>
              </a:rPr>
              <a:t>Employee Requests Booking in Concur</a:t>
            </a:r>
          </a:p>
          <a:p>
            <a:pPr marL="123733" indent="-123733">
              <a:lnSpc>
                <a:spcPct val="90000"/>
              </a:lnSpc>
              <a:spcAft>
                <a:spcPts val="294"/>
              </a:spcAft>
              <a:buFont typeface="Arial" panose="020B0604020202020204" pitchFamily="34" charset="0"/>
              <a:buChar char="•"/>
            </a:pPr>
            <a:r>
              <a:rPr lang="en-US" sz="1100" dirty="0">
                <a:gradFill>
                  <a:gsLst>
                    <a:gs pos="20354">
                      <a:schemeClr val="tx1"/>
                    </a:gs>
                    <a:gs pos="40708">
                      <a:schemeClr val="tx1"/>
                    </a:gs>
                  </a:gsLst>
                </a:gradFill>
                <a:latin typeface="Cambria" panose="02040503050406030204" pitchFamily="18" charset="0"/>
              </a:rPr>
              <a:t>Concur Includes Self Checks on Financial Boundaries</a:t>
            </a:r>
          </a:p>
          <a:p>
            <a:pPr marL="123733" indent="-123733">
              <a:lnSpc>
                <a:spcPct val="90000"/>
              </a:lnSpc>
              <a:spcAft>
                <a:spcPts val="294"/>
              </a:spcAft>
              <a:buFont typeface="Arial" panose="020B0604020202020204" pitchFamily="34" charset="0"/>
              <a:buChar char="•"/>
            </a:pPr>
            <a:r>
              <a:rPr lang="en-US" sz="1100" dirty="0">
                <a:gradFill>
                  <a:gsLst>
                    <a:gs pos="20354">
                      <a:schemeClr val="tx1"/>
                    </a:gs>
                    <a:gs pos="40708">
                      <a:schemeClr val="tx1"/>
                    </a:gs>
                  </a:gsLst>
                </a:gradFill>
                <a:latin typeface="Cambria" panose="02040503050406030204" pitchFamily="18" charset="0"/>
              </a:rPr>
              <a:t>Travel Company Response Received by Employee</a:t>
            </a:r>
          </a:p>
          <a:p>
            <a:pPr marL="123733" indent="-123733">
              <a:lnSpc>
                <a:spcPct val="90000"/>
              </a:lnSpc>
              <a:spcAft>
                <a:spcPts val="294"/>
              </a:spcAft>
              <a:buFont typeface="Arial" panose="020B0604020202020204" pitchFamily="34" charset="0"/>
              <a:buChar char="•"/>
            </a:pPr>
            <a:r>
              <a:rPr lang="en-US" sz="1100" dirty="0">
                <a:gradFill>
                  <a:gsLst>
                    <a:gs pos="20354">
                      <a:schemeClr val="tx1"/>
                    </a:gs>
                    <a:gs pos="40708">
                      <a:schemeClr val="tx1"/>
                    </a:gs>
                  </a:gsLst>
                </a:gradFill>
                <a:latin typeface="Cambria" panose="02040503050406030204" pitchFamily="18" charset="0"/>
              </a:rPr>
              <a:t>Employee Booking is Finalized in Concur by Finance</a:t>
            </a:r>
          </a:p>
          <a:p>
            <a:pPr marL="123733" indent="-123733">
              <a:lnSpc>
                <a:spcPct val="90000"/>
              </a:lnSpc>
              <a:spcAft>
                <a:spcPts val="294"/>
              </a:spcAft>
              <a:buFont typeface="Arial" panose="020B0604020202020204" pitchFamily="34" charset="0"/>
              <a:buChar char="•"/>
            </a:pPr>
            <a:r>
              <a:rPr lang="en-US" sz="1100" dirty="0">
                <a:gradFill>
                  <a:gsLst>
                    <a:gs pos="20354">
                      <a:schemeClr val="tx1"/>
                    </a:gs>
                    <a:gs pos="40708">
                      <a:schemeClr val="tx1"/>
                    </a:gs>
                  </a:gsLst>
                </a:gradFill>
                <a:latin typeface="Cambria" panose="02040503050406030204" pitchFamily="18" charset="0"/>
              </a:rPr>
              <a:t>Employee Gets Second Ticketed Email</a:t>
            </a:r>
          </a:p>
          <a:p>
            <a:pPr marL="123733" indent="-123733">
              <a:lnSpc>
                <a:spcPct val="90000"/>
              </a:lnSpc>
              <a:spcAft>
                <a:spcPts val="294"/>
              </a:spcAft>
              <a:buFont typeface="Arial" panose="020B0604020202020204" pitchFamily="34" charset="0"/>
              <a:buChar char="•"/>
            </a:pPr>
            <a:endParaRPr lang="en-US" sz="1100" i="1" dirty="0">
              <a:gradFill>
                <a:gsLst>
                  <a:gs pos="20354">
                    <a:schemeClr val="tx1"/>
                  </a:gs>
                  <a:gs pos="40708">
                    <a:schemeClr val="tx1"/>
                  </a:gs>
                </a:gsLst>
              </a:gradFill>
              <a:latin typeface="Cambria" panose="02040503050406030204" pitchFamily="18" charset="0"/>
            </a:endParaRPr>
          </a:p>
        </p:txBody>
      </p:sp>
      <p:sp>
        <p:nvSpPr>
          <p:cNvPr id="76" name="TextBox 75"/>
          <p:cNvSpPr txBox="1"/>
          <p:nvPr/>
        </p:nvSpPr>
        <p:spPr>
          <a:xfrm>
            <a:off x="6338604" y="2056361"/>
            <a:ext cx="1613771" cy="2496589"/>
          </a:xfrm>
          <a:prstGeom prst="rect">
            <a:avLst/>
          </a:prstGeom>
          <a:noFill/>
        </p:spPr>
        <p:txBody>
          <a:bodyPr wrap="square" lIns="67226" tIns="67226" rIns="134453" bIns="67226" rtlCol="0" anchor="t" anchorCtr="0">
            <a:noAutofit/>
          </a:bodyPr>
          <a:lstStyle/>
          <a:p>
            <a:pPr>
              <a:lnSpc>
                <a:spcPct val="90000"/>
              </a:lnSpc>
              <a:spcAft>
                <a:spcPts val="294"/>
              </a:spcAft>
            </a:pPr>
            <a:r>
              <a:rPr lang="en-US" sz="1100" b="1" dirty="0">
                <a:gradFill>
                  <a:gsLst>
                    <a:gs pos="20354">
                      <a:schemeClr val="tx1"/>
                    </a:gs>
                    <a:gs pos="40708">
                      <a:schemeClr val="tx1"/>
                    </a:gs>
                  </a:gsLst>
                </a:gradFill>
                <a:latin typeface="Cambria" panose="02040503050406030204" pitchFamily="18" charset="0"/>
              </a:rPr>
              <a:t>Employee Completes Travel </a:t>
            </a:r>
          </a:p>
          <a:p>
            <a:pPr>
              <a:lnSpc>
                <a:spcPct val="90000"/>
              </a:lnSpc>
              <a:spcAft>
                <a:spcPts val="294"/>
              </a:spcAft>
            </a:pPr>
            <a:endParaRPr lang="en-US" sz="1100" dirty="0">
              <a:gradFill>
                <a:gsLst>
                  <a:gs pos="20354">
                    <a:schemeClr val="tx1"/>
                  </a:gs>
                  <a:gs pos="40708">
                    <a:schemeClr val="tx1"/>
                  </a:gs>
                </a:gsLst>
              </a:gradFill>
              <a:latin typeface="Cambria" panose="02040503050406030204" pitchFamily="18" charset="0"/>
            </a:endParaRPr>
          </a:p>
          <a:p>
            <a:pPr marL="123733" indent="-123733">
              <a:lnSpc>
                <a:spcPct val="90000"/>
              </a:lnSpc>
              <a:spcAft>
                <a:spcPts val="294"/>
              </a:spcAft>
              <a:buFont typeface="Arial" panose="020B0604020202020204" pitchFamily="34" charset="0"/>
              <a:buChar char="•"/>
            </a:pPr>
            <a:r>
              <a:rPr lang="en-US" sz="1100" dirty="0">
                <a:gradFill>
                  <a:gsLst>
                    <a:gs pos="20354">
                      <a:schemeClr val="tx1"/>
                    </a:gs>
                    <a:gs pos="40708">
                      <a:schemeClr val="tx1"/>
                    </a:gs>
                  </a:gsLst>
                </a:gradFill>
                <a:latin typeface="Cambria" panose="02040503050406030204" pitchFamily="18" charset="0"/>
              </a:rPr>
              <a:t>Employee Completes Travel</a:t>
            </a:r>
          </a:p>
          <a:p>
            <a:pPr marL="123733" indent="-123733">
              <a:lnSpc>
                <a:spcPct val="90000"/>
              </a:lnSpc>
              <a:spcAft>
                <a:spcPts val="294"/>
              </a:spcAft>
              <a:buFont typeface="Arial" panose="020B0604020202020204" pitchFamily="34" charset="0"/>
              <a:buChar char="•"/>
            </a:pPr>
            <a:r>
              <a:rPr lang="en-US" sz="1100" dirty="0">
                <a:gradFill>
                  <a:gsLst>
                    <a:gs pos="20354">
                      <a:schemeClr val="tx1"/>
                    </a:gs>
                    <a:gs pos="40708">
                      <a:schemeClr val="tx1"/>
                    </a:gs>
                  </a:gsLst>
                </a:gradFill>
                <a:latin typeface="Cambria" panose="02040503050406030204" pitchFamily="18" charset="0"/>
              </a:rPr>
              <a:t>Employee Enters Expenses in Concur</a:t>
            </a:r>
          </a:p>
          <a:p>
            <a:pPr marL="123733" indent="-123733">
              <a:lnSpc>
                <a:spcPct val="90000"/>
              </a:lnSpc>
              <a:spcAft>
                <a:spcPts val="294"/>
              </a:spcAft>
              <a:buFont typeface="Arial" panose="020B0604020202020204" pitchFamily="34" charset="0"/>
              <a:buChar char="•"/>
            </a:pPr>
            <a:r>
              <a:rPr lang="en-US" sz="1100" dirty="0">
                <a:gradFill>
                  <a:gsLst>
                    <a:gs pos="20354">
                      <a:schemeClr val="tx1"/>
                    </a:gs>
                    <a:gs pos="40708">
                      <a:schemeClr val="tx1"/>
                    </a:gs>
                  </a:gsLst>
                </a:gradFill>
                <a:latin typeface="Cambria" panose="02040503050406030204" pitchFamily="18" charset="0"/>
              </a:rPr>
              <a:t>Manager Approves Expense Report</a:t>
            </a:r>
          </a:p>
          <a:p>
            <a:pPr marL="123733" indent="-123733">
              <a:lnSpc>
                <a:spcPct val="90000"/>
              </a:lnSpc>
              <a:spcAft>
                <a:spcPts val="294"/>
              </a:spcAft>
              <a:buFont typeface="Arial" panose="020B0604020202020204" pitchFamily="34" charset="0"/>
              <a:buChar char="•"/>
            </a:pPr>
            <a:r>
              <a:rPr lang="en-US" sz="1100" dirty="0">
                <a:gradFill>
                  <a:gsLst>
                    <a:gs pos="20354">
                      <a:schemeClr val="tx1"/>
                    </a:gs>
                    <a:gs pos="40708">
                      <a:schemeClr val="tx1"/>
                    </a:gs>
                  </a:gsLst>
                </a:gradFill>
                <a:latin typeface="Cambria" panose="02040503050406030204" pitchFamily="18" charset="0"/>
              </a:rPr>
              <a:t>Manager Receives OT Travel Report </a:t>
            </a:r>
          </a:p>
        </p:txBody>
      </p:sp>
      <p:sp>
        <p:nvSpPr>
          <p:cNvPr id="4" name="Slide Number Placeholder 3"/>
          <p:cNvSpPr>
            <a:spLocks noGrp="1"/>
          </p:cNvSpPr>
          <p:nvPr>
            <p:ph type="sldNum" sz="quarter" idx="12"/>
          </p:nvPr>
        </p:nvSpPr>
        <p:spPr/>
        <p:txBody>
          <a:bodyPr/>
          <a:lstStyle/>
          <a:p>
            <a:fld id="{F18F5FCC-583C-47C6-9953-2F6AD74D46AE}" type="slidenum">
              <a:rPr lang="en-US" smtClean="0"/>
              <a:pPr/>
              <a:t>6</a:t>
            </a:fld>
            <a:endParaRPr lang="en-US"/>
          </a:p>
        </p:txBody>
      </p:sp>
      <p:cxnSp>
        <p:nvCxnSpPr>
          <p:cNvPr id="78" name="Straight Arrow Connector 77"/>
          <p:cNvCxnSpPr/>
          <p:nvPr/>
        </p:nvCxnSpPr>
        <p:spPr bwMode="black">
          <a:xfrm>
            <a:off x="2365234" y="1518440"/>
            <a:ext cx="537924" cy="0"/>
          </a:xfrm>
          <a:prstGeom prst="straightConnector1">
            <a:avLst/>
          </a:prstGeom>
          <a:solidFill>
            <a:schemeClr val="bg1"/>
          </a:solidFill>
          <a:ln w="28575">
            <a:solidFill>
              <a:schemeClr val="accent4"/>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79" name="Straight Arrow Connector 78"/>
          <p:cNvCxnSpPr/>
          <p:nvPr/>
        </p:nvCxnSpPr>
        <p:spPr bwMode="black">
          <a:xfrm>
            <a:off x="4079842" y="1518440"/>
            <a:ext cx="537924" cy="0"/>
          </a:xfrm>
          <a:prstGeom prst="straightConnector1">
            <a:avLst/>
          </a:prstGeom>
          <a:solidFill>
            <a:schemeClr val="bg1"/>
          </a:solidFill>
          <a:ln w="28575">
            <a:solidFill>
              <a:schemeClr val="accent4"/>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80" name="Straight Arrow Connector 79"/>
          <p:cNvCxnSpPr/>
          <p:nvPr/>
        </p:nvCxnSpPr>
        <p:spPr bwMode="black">
          <a:xfrm>
            <a:off x="5794450" y="1518440"/>
            <a:ext cx="537924" cy="0"/>
          </a:xfrm>
          <a:prstGeom prst="straightConnector1">
            <a:avLst/>
          </a:prstGeom>
          <a:solidFill>
            <a:schemeClr val="bg1"/>
          </a:solidFill>
          <a:ln w="28575">
            <a:solidFill>
              <a:schemeClr val="accent4"/>
            </a:solidFill>
            <a:tailEnd type="arrow"/>
          </a:ln>
        </p:spPr>
        <p:style>
          <a:lnRef idx="2">
            <a:schemeClr val="accent1">
              <a:shade val="50000"/>
            </a:schemeClr>
          </a:lnRef>
          <a:fillRef idx="1">
            <a:schemeClr val="accent1"/>
          </a:fillRef>
          <a:effectRef idx="0">
            <a:schemeClr val="accent1"/>
          </a:effectRef>
          <a:fontRef idx="minor">
            <a:schemeClr val="lt1"/>
          </a:fontRef>
        </p:style>
      </p:cxnSp>
      <p:sp>
        <p:nvSpPr>
          <p:cNvPr id="81" name="Oval 80"/>
          <p:cNvSpPr/>
          <p:nvPr/>
        </p:nvSpPr>
        <p:spPr>
          <a:xfrm>
            <a:off x="1268001" y="1047750"/>
            <a:ext cx="941366" cy="941380"/>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33614" tIns="33618" rIns="33614" bIns="33618" rtlCol="0" anchor="ctr"/>
          <a:lstStyle/>
          <a:p>
            <a:pPr algn="ctr"/>
            <a:endParaRPr lang="en-US" sz="1200" dirty="0"/>
          </a:p>
        </p:txBody>
      </p:sp>
      <p:sp>
        <p:nvSpPr>
          <p:cNvPr id="83" name="Oval 82"/>
          <p:cNvSpPr/>
          <p:nvPr/>
        </p:nvSpPr>
        <p:spPr>
          <a:xfrm>
            <a:off x="3020817" y="1047750"/>
            <a:ext cx="941366" cy="941380"/>
          </a:xfrm>
          <a:prstGeom prst="ellipse">
            <a:avLst/>
          </a:prstGeom>
          <a:solidFill>
            <a:schemeClr val="bg1"/>
          </a:solidFill>
          <a:ln w="28575">
            <a:solidFill>
              <a:srgbClr val="008770"/>
            </a:solidFill>
          </a:ln>
        </p:spPr>
        <p:style>
          <a:lnRef idx="2">
            <a:schemeClr val="accent1">
              <a:shade val="50000"/>
            </a:schemeClr>
          </a:lnRef>
          <a:fillRef idx="1">
            <a:schemeClr val="accent1"/>
          </a:fillRef>
          <a:effectRef idx="0">
            <a:schemeClr val="accent1"/>
          </a:effectRef>
          <a:fontRef idx="minor">
            <a:schemeClr val="lt1"/>
          </a:fontRef>
        </p:style>
        <p:txBody>
          <a:bodyPr lIns="33614" tIns="33618" rIns="33614" bIns="33618" rtlCol="0" anchor="ctr"/>
          <a:lstStyle/>
          <a:p>
            <a:pPr algn="ctr"/>
            <a:endParaRPr lang="en-US" sz="1200" dirty="0"/>
          </a:p>
        </p:txBody>
      </p:sp>
      <p:sp>
        <p:nvSpPr>
          <p:cNvPr id="84" name="Oval 83"/>
          <p:cNvSpPr/>
          <p:nvPr/>
        </p:nvSpPr>
        <p:spPr>
          <a:xfrm>
            <a:off x="4735425" y="1047750"/>
            <a:ext cx="941366" cy="941380"/>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33614" tIns="33618" rIns="33614" bIns="33618" rtlCol="0" anchor="ctr"/>
          <a:lstStyle/>
          <a:p>
            <a:pPr algn="ctr"/>
            <a:endParaRPr lang="en-US" sz="1200" dirty="0"/>
          </a:p>
        </p:txBody>
      </p:sp>
      <p:sp>
        <p:nvSpPr>
          <p:cNvPr id="85" name="Oval 84"/>
          <p:cNvSpPr/>
          <p:nvPr/>
        </p:nvSpPr>
        <p:spPr>
          <a:xfrm>
            <a:off x="6450034" y="1047750"/>
            <a:ext cx="941366" cy="941380"/>
          </a:xfrm>
          <a:prstGeom prst="ellipse">
            <a:avLst/>
          </a:prstGeom>
          <a:solidFill>
            <a:schemeClr val="bg1"/>
          </a:solidFill>
          <a:ln w="28575">
            <a:solidFill>
              <a:srgbClr val="00549F"/>
            </a:solidFill>
          </a:ln>
        </p:spPr>
        <p:style>
          <a:lnRef idx="2">
            <a:schemeClr val="accent1">
              <a:shade val="50000"/>
            </a:schemeClr>
          </a:lnRef>
          <a:fillRef idx="1">
            <a:schemeClr val="accent1"/>
          </a:fillRef>
          <a:effectRef idx="0">
            <a:schemeClr val="accent1"/>
          </a:effectRef>
          <a:fontRef idx="minor">
            <a:schemeClr val="lt1"/>
          </a:fontRef>
        </p:style>
        <p:txBody>
          <a:bodyPr lIns="33614" tIns="33618" rIns="33614" bIns="33618" rtlCol="0" anchor="ctr"/>
          <a:lstStyle/>
          <a:p>
            <a:pPr algn="ctr"/>
            <a:endParaRPr lang="en-US" sz="1200" dirty="0"/>
          </a:p>
        </p:txBody>
      </p:sp>
      <p:grpSp>
        <p:nvGrpSpPr>
          <p:cNvPr id="86" name="Group 104"/>
          <p:cNvGrpSpPr>
            <a:grpSpLocks noChangeAspect="1"/>
          </p:cNvGrpSpPr>
          <p:nvPr/>
        </p:nvGrpSpPr>
        <p:grpSpPr bwMode="auto">
          <a:xfrm>
            <a:off x="1493090" y="1331792"/>
            <a:ext cx="491187" cy="313886"/>
            <a:chOff x="-1064" y="784"/>
            <a:chExt cx="3607" cy="2305"/>
          </a:xfrm>
        </p:grpSpPr>
        <p:sp>
          <p:nvSpPr>
            <p:cNvPr id="87" name="Freeform 105"/>
            <p:cNvSpPr>
              <a:spLocks noEditPoints="1"/>
            </p:cNvSpPr>
            <p:nvPr/>
          </p:nvSpPr>
          <p:spPr bwMode="auto">
            <a:xfrm>
              <a:off x="-1064" y="784"/>
              <a:ext cx="3607" cy="2305"/>
            </a:xfrm>
            <a:custGeom>
              <a:avLst/>
              <a:gdLst>
                <a:gd name="T0" fmla="*/ 0 w 3607"/>
                <a:gd name="T1" fmla="*/ 0 h 2305"/>
                <a:gd name="T2" fmla="*/ 0 w 3607"/>
                <a:gd name="T3" fmla="*/ 2305 h 2305"/>
                <a:gd name="T4" fmla="*/ 3607 w 3607"/>
                <a:gd name="T5" fmla="*/ 2305 h 2305"/>
                <a:gd name="T6" fmla="*/ 3607 w 3607"/>
                <a:gd name="T7" fmla="*/ 0 h 2305"/>
                <a:gd name="T8" fmla="*/ 0 w 3607"/>
                <a:gd name="T9" fmla="*/ 0 h 2305"/>
                <a:gd name="T10" fmla="*/ 3487 w 3607"/>
                <a:gd name="T11" fmla="*/ 2185 h 2305"/>
                <a:gd name="T12" fmla="*/ 120 w 3607"/>
                <a:gd name="T13" fmla="*/ 2185 h 2305"/>
                <a:gd name="T14" fmla="*/ 120 w 3607"/>
                <a:gd name="T15" fmla="*/ 121 h 2305"/>
                <a:gd name="T16" fmla="*/ 347 w 3607"/>
                <a:gd name="T17" fmla="*/ 121 h 2305"/>
                <a:gd name="T18" fmla="*/ 345 w 3607"/>
                <a:gd name="T19" fmla="*/ 118 h 2305"/>
                <a:gd name="T20" fmla="*/ 3283 w 3607"/>
                <a:gd name="T21" fmla="*/ 118 h 2305"/>
                <a:gd name="T22" fmla="*/ 3281 w 3607"/>
                <a:gd name="T23" fmla="*/ 121 h 2305"/>
                <a:gd name="T24" fmla="*/ 3487 w 3607"/>
                <a:gd name="T25" fmla="*/ 121 h 2305"/>
                <a:gd name="T26" fmla="*/ 3487 w 3607"/>
                <a:gd name="T27" fmla="*/ 2185 h 2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07" h="2305">
                  <a:moveTo>
                    <a:pt x="0" y="0"/>
                  </a:moveTo>
                  <a:lnTo>
                    <a:pt x="0" y="2305"/>
                  </a:lnTo>
                  <a:lnTo>
                    <a:pt x="3607" y="2305"/>
                  </a:lnTo>
                  <a:lnTo>
                    <a:pt x="3607" y="0"/>
                  </a:lnTo>
                  <a:lnTo>
                    <a:pt x="0" y="0"/>
                  </a:lnTo>
                  <a:close/>
                  <a:moveTo>
                    <a:pt x="3487" y="2185"/>
                  </a:moveTo>
                  <a:lnTo>
                    <a:pt x="120" y="2185"/>
                  </a:lnTo>
                  <a:lnTo>
                    <a:pt x="120" y="121"/>
                  </a:lnTo>
                  <a:lnTo>
                    <a:pt x="347" y="121"/>
                  </a:lnTo>
                  <a:lnTo>
                    <a:pt x="345" y="118"/>
                  </a:lnTo>
                  <a:lnTo>
                    <a:pt x="3283" y="118"/>
                  </a:lnTo>
                  <a:lnTo>
                    <a:pt x="3281" y="121"/>
                  </a:lnTo>
                  <a:lnTo>
                    <a:pt x="3487" y="121"/>
                  </a:lnTo>
                  <a:lnTo>
                    <a:pt x="3487" y="2185"/>
                  </a:lnTo>
                  <a:close/>
                </a:path>
              </a:pathLst>
            </a:custGeom>
            <a:solidFill>
              <a:srgbClr val="F57F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106"/>
            <p:cNvSpPr>
              <a:spLocks/>
            </p:cNvSpPr>
            <p:nvPr/>
          </p:nvSpPr>
          <p:spPr bwMode="auto">
            <a:xfrm>
              <a:off x="-719" y="902"/>
              <a:ext cx="2938" cy="3"/>
            </a:xfrm>
            <a:custGeom>
              <a:avLst/>
              <a:gdLst>
                <a:gd name="T0" fmla="*/ 2938 w 2938"/>
                <a:gd name="T1" fmla="*/ 0 h 3"/>
                <a:gd name="T2" fmla="*/ 0 w 2938"/>
                <a:gd name="T3" fmla="*/ 0 h 3"/>
                <a:gd name="T4" fmla="*/ 2 w 2938"/>
                <a:gd name="T5" fmla="*/ 3 h 3"/>
                <a:gd name="T6" fmla="*/ 2936 w 2938"/>
                <a:gd name="T7" fmla="*/ 3 h 3"/>
                <a:gd name="T8" fmla="*/ 2938 w 2938"/>
                <a:gd name="T9" fmla="*/ 0 h 3"/>
              </a:gdLst>
              <a:ahLst/>
              <a:cxnLst>
                <a:cxn ang="0">
                  <a:pos x="T0" y="T1"/>
                </a:cxn>
                <a:cxn ang="0">
                  <a:pos x="T2" y="T3"/>
                </a:cxn>
                <a:cxn ang="0">
                  <a:pos x="T4" y="T5"/>
                </a:cxn>
                <a:cxn ang="0">
                  <a:pos x="T6" y="T7"/>
                </a:cxn>
                <a:cxn ang="0">
                  <a:pos x="T8" y="T9"/>
                </a:cxn>
              </a:cxnLst>
              <a:rect l="0" t="0" r="r" b="b"/>
              <a:pathLst>
                <a:path w="2938" h="3">
                  <a:moveTo>
                    <a:pt x="2938" y="0"/>
                  </a:moveTo>
                  <a:lnTo>
                    <a:pt x="0" y="0"/>
                  </a:lnTo>
                  <a:lnTo>
                    <a:pt x="2" y="3"/>
                  </a:lnTo>
                  <a:lnTo>
                    <a:pt x="2936" y="3"/>
                  </a:lnTo>
                  <a:lnTo>
                    <a:pt x="2938" y="0"/>
                  </a:lnTo>
                  <a:close/>
                </a:path>
              </a:pathLst>
            </a:custGeom>
            <a:solidFill>
              <a:srgbClr val="F57F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107"/>
            <p:cNvSpPr>
              <a:spLocks noEditPoints="1"/>
            </p:cNvSpPr>
            <p:nvPr/>
          </p:nvSpPr>
          <p:spPr bwMode="auto">
            <a:xfrm>
              <a:off x="-960" y="900"/>
              <a:ext cx="3408" cy="1131"/>
            </a:xfrm>
            <a:custGeom>
              <a:avLst/>
              <a:gdLst>
                <a:gd name="T0" fmla="*/ 0 w 3408"/>
                <a:gd name="T1" fmla="*/ 0 h 1131"/>
                <a:gd name="T2" fmla="*/ 1705 w 3408"/>
                <a:gd name="T3" fmla="*/ 1131 h 1131"/>
                <a:gd name="T4" fmla="*/ 3408 w 3408"/>
                <a:gd name="T5" fmla="*/ 0 h 1131"/>
                <a:gd name="T6" fmla="*/ 0 w 3408"/>
                <a:gd name="T7" fmla="*/ 0 h 1131"/>
                <a:gd name="T8" fmla="*/ 241 w 3408"/>
                <a:gd name="T9" fmla="*/ 2 h 1131"/>
                <a:gd name="T10" fmla="*/ 3179 w 3408"/>
                <a:gd name="T11" fmla="*/ 2 h 1131"/>
                <a:gd name="T12" fmla="*/ 1705 w 3408"/>
                <a:gd name="T13" fmla="*/ 980 h 1131"/>
                <a:gd name="T14" fmla="*/ 241 w 3408"/>
                <a:gd name="T15" fmla="*/ 2 h 11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8" h="1131">
                  <a:moveTo>
                    <a:pt x="0" y="0"/>
                  </a:moveTo>
                  <a:lnTo>
                    <a:pt x="1705" y="1131"/>
                  </a:lnTo>
                  <a:lnTo>
                    <a:pt x="3408" y="0"/>
                  </a:lnTo>
                  <a:lnTo>
                    <a:pt x="0" y="0"/>
                  </a:lnTo>
                  <a:close/>
                  <a:moveTo>
                    <a:pt x="241" y="2"/>
                  </a:moveTo>
                  <a:lnTo>
                    <a:pt x="3179" y="2"/>
                  </a:lnTo>
                  <a:lnTo>
                    <a:pt x="1705" y="980"/>
                  </a:lnTo>
                  <a:lnTo>
                    <a:pt x="241" y="2"/>
                  </a:lnTo>
                  <a:close/>
                </a:path>
              </a:pathLst>
            </a:custGeom>
            <a:solidFill>
              <a:srgbClr val="F57F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90" name="Freeform 39"/>
          <p:cNvSpPr>
            <a:spLocks noEditPoints="1"/>
          </p:cNvSpPr>
          <p:nvPr/>
        </p:nvSpPr>
        <p:spPr bwMode="auto">
          <a:xfrm>
            <a:off x="3262012" y="1334181"/>
            <a:ext cx="458975" cy="360037"/>
          </a:xfrm>
          <a:custGeom>
            <a:avLst/>
            <a:gdLst>
              <a:gd name="T0" fmla="*/ 487 w 487"/>
              <a:gd name="T1" fmla="*/ 309 h 382"/>
              <a:gd name="T2" fmla="*/ 487 w 487"/>
              <a:gd name="T3" fmla="*/ 0 h 382"/>
              <a:gd name="T4" fmla="*/ 0 w 487"/>
              <a:gd name="T5" fmla="*/ 0 h 382"/>
              <a:gd name="T6" fmla="*/ 0 w 487"/>
              <a:gd name="T7" fmla="*/ 309 h 382"/>
              <a:gd name="T8" fmla="*/ 138 w 487"/>
              <a:gd name="T9" fmla="*/ 309 h 382"/>
              <a:gd name="T10" fmla="*/ 138 w 487"/>
              <a:gd name="T11" fmla="*/ 341 h 382"/>
              <a:gd name="T12" fmla="*/ 73 w 487"/>
              <a:gd name="T13" fmla="*/ 341 h 382"/>
              <a:gd name="T14" fmla="*/ 73 w 487"/>
              <a:gd name="T15" fmla="*/ 382 h 382"/>
              <a:gd name="T16" fmla="*/ 414 w 487"/>
              <a:gd name="T17" fmla="*/ 382 h 382"/>
              <a:gd name="T18" fmla="*/ 414 w 487"/>
              <a:gd name="T19" fmla="*/ 341 h 382"/>
              <a:gd name="T20" fmla="*/ 349 w 487"/>
              <a:gd name="T21" fmla="*/ 341 h 382"/>
              <a:gd name="T22" fmla="*/ 349 w 487"/>
              <a:gd name="T23" fmla="*/ 309 h 382"/>
              <a:gd name="T24" fmla="*/ 487 w 487"/>
              <a:gd name="T25" fmla="*/ 309 h 382"/>
              <a:gd name="T26" fmla="*/ 398 w 487"/>
              <a:gd name="T27" fmla="*/ 366 h 382"/>
              <a:gd name="T28" fmla="*/ 89 w 487"/>
              <a:gd name="T29" fmla="*/ 366 h 382"/>
              <a:gd name="T30" fmla="*/ 89 w 487"/>
              <a:gd name="T31" fmla="*/ 358 h 382"/>
              <a:gd name="T32" fmla="*/ 398 w 487"/>
              <a:gd name="T33" fmla="*/ 358 h 382"/>
              <a:gd name="T34" fmla="*/ 398 w 487"/>
              <a:gd name="T35" fmla="*/ 366 h 382"/>
              <a:gd name="T36" fmla="*/ 333 w 487"/>
              <a:gd name="T37" fmla="*/ 317 h 382"/>
              <a:gd name="T38" fmla="*/ 333 w 487"/>
              <a:gd name="T39" fmla="*/ 333 h 382"/>
              <a:gd name="T40" fmla="*/ 154 w 487"/>
              <a:gd name="T41" fmla="*/ 333 h 382"/>
              <a:gd name="T42" fmla="*/ 154 w 487"/>
              <a:gd name="T43" fmla="*/ 317 h 382"/>
              <a:gd name="T44" fmla="*/ 333 w 487"/>
              <a:gd name="T45" fmla="*/ 317 h 382"/>
              <a:gd name="T46" fmla="*/ 16 w 487"/>
              <a:gd name="T47" fmla="*/ 16 h 382"/>
              <a:gd name="T48" fmla="*/ 471 w 487"/>
              <a:gd name="T49" fmla="*/ 16 h 382"/>
              <a:gd name="T50" fmla="*/ 471 w 487"/>
              <a:gd name="T51" fmla="*/ 293 h 382"/>
              <a:gd name="T52" fmla="*/ 16 w 487"/>
              <a:gd name="T53" fmla="*/ 293 h 382"/>
              <a:gd name="T54" fmla="*/ 16 w 487"/>
              <a:gd name="T55" fmla="*/ 1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87" h="382">
                <a:moveTo>
                  <a:pt x="487" y="309"/>
                </a:moveTo>
                <a:lnTo>
                  <a:pt x="487" y="0"/>
                </a:lnTo>
                <a:lnTo>
                  <a:pt x="0" y="0"/>
                </a:lnTo>
                <a:lnTo>
                  <a:pt x="0" y="309"/>
                </a:lnTo>
                <a:lnTo>
                  <a:pt x="138" y="309"/>
                </a:lnTo>
                <a:lnTo>
                  <a:pt x="138" y="341"/>
                </a:lnTo>
                <a:lnTo>
                  <a:pt x="73" y="341"/>
                </a:lnTo>
                <a:lnTo>
                  <a:pt x="73" y="382"/>
                </a:lnTo>
                <a:lnTo>
                  <a:pt x="414" y="382"/>
                </a:lnTo>
                <a:lnTo>
                  <a:pt x="414" y="341"/>
                </a:lnTo>
                <a:lnTo>
                  <a:pt x="349" y="341"/>
                </a:lnTo>
                <a:lnTo>
                  <a:pt x="349" y="309"/>
                </a:lnTo>
                <a:lnTo>
                  <a:pt x="487" y="309"/>
                </a:lnTo>
                <a:close/>
                <a:moveTo>
                  <a:pt x="398" y="366"/>
                </a:moveTo>
                <a:lnTo>
                  <a:pt x="89" y="366"/>
                </a:lnTo>
                <a:lnTo>
                  <a:pt x="89" y="358"/>
                </a:lnTo>
                <a:lnTo>
                  <a:pt x="398" y="358"/>
                </a:lnTo>
                <a:lnTo>
                  <a:pt x="398" y="366"/>
                </a:lnTo>
                <a:close/>
                <a:moveTo>
                  <a:pt x="333" y="317"/>
                </a:moveTo>
                <a:lnTo>
                  <a:pt x="333" y="333"/>
                </a:lnTo>
                <a:lnTo>
                  <a:pt x="154" y="333"/>
                </a:lnTo>
                <a:lnTo>
                  <a:pt x="154" y="317"/>
                </a:lnTo>
                <a:lnTo>
                  <a:pt x="333" y="317"/>
                </a:lnTo>
                <a:close/>
                <a:moveTo>
                  <a:pt x="16" y="16"/>
                </a:moveTo>
                <a:lnTo>
                  <a:pt x="471" y="16"/>
                </a:lnTo>
                <a:lnTo>
                  <a:pt x="471" y="293"/>
                </a:lnTo>
                <a:lnTo>
                  <a:pt x="16" y="293"/>
                </a:lnTo>
                <a:lnTo>
                  <a:pt x="16" y="16"/>
                </a:lnTo>
                <a:close/>
              </a:path>
            </a:pathLst>
          </a:custGeom>
          <a:solidFill>
            <a:srgbClr val="008770"/>
          </a:solidFill>
          <a:ln>
            <a:noFill/>
          </a:ln>
          <a:extLst/>
        </p:spPr>
        <p:txBody>
          <a:bodyPr vert="horz" wrap="square" lIns="89648" tIns="44824" rIns="89648" bIns="44824" numCol="1" anchor="t" anchorCtr="0" compatLnSpc="1">
            <a:prstTxWarp prst="textNoShape">
              <a:avLst/>
            </a:prstTxWarp>
          </a:bodyPr>
          <a:lstStyle/>
          <a:p>
            <a:endParaRPr lang="en-US"/>
          </a:p>
        </p:txBody>
      </p:sp>
      <p:grpSp>
        <p:nvGrpSpPr>
          <p:cNvPr id="91" name="Group 90"/>
          <p:cNvGrpSpPr/>
          <p:nvPr/>
        </p:nvGrpSpPr>
        <p:grpSpPr>
          <a:xfrm>
            <a:off x="4931075" y="1298377"/>
            <a:ext cx="550065" cy="380716"/>
            <a:chOff x="3725863" y="2724151"/>
            <a:chExt cx="561974" cy="388938"/>
          </a:xfrm>
        </p:grpSpPr>
        <p:sp>
          <p:nvSpPr>
            <p:cNvPr id="92" name="Freeform 48"/>
            <p:cNvSpPr>
              <a:spLocks noEditPoints="1"/>
            </p:cNvSpPr>
            <p:nvPr/>
          </p:nvSpPr>
          <p:spPr bwMode="auto">
            <a:xfrm>
              <a:off x="3725863" y="2724151"/>
              <a:ext cx="561974" cy="388938"/>
            </a:xfrm>
            <a:custGeom>
              <a:avLst/>
              <a:gdLst>
                <a:gd name="T0" fmla="*/ 248 w 256"/>
                <a:gd name="T1" fmla="*/ 24 h 176"/>
                <a:gd name="T2" fmla="*/ 232 w 256"/>
                <a:gd name="T3" fmla="*/ 24 h 176"/>
                <a:gd name="T4" fmla="*/ 232 w 256"/>
                <a:gd name="T5" fmla="*/ 9 h 176"/>
                <a:gd name="T6" fmla="*/ 224 w 256"/>
                <a:gd name="T7" fmla="*/ 0 h 176"/>
                <a:gd name="T8" fmla="*/ 8 w 256"/>
                <a:gd name="T9" fmla="*/ 0 h 176"/>
                <a:gd name="T10" fmla="*/ 0 w 256"/>
                <a:gd name="T11" fmla="*/ 9 h 176"/>
                <a:gd name="T12" fmla="*/ 0 w 256"/>
                <a:gd name="T13" fmla="*/ 145 h 176"/>
                <a:gd name="T14" fmla="*/ 8 w 256"/>
                <a:gd name="T15" fmla="*/ 152 h 176"/>
                <a:gd name="T16" fmla="*/ 24 w 256"/>
                <a:gd name="T17" fmla="*/ 152 h 176"/>
                <a:gd name="T18" fmla="*/ 24 w 256"/>
                <a:gd name="T19" fmla="*/ 169 h 176"/>
                <a:gd name="T20" fmla="*/ 32 w 256"/>
                <a:gd name="T21" fmla="*/ 176 h 176"/>
                <a:gd name="T22" fmla="*/ 248 w 256"/>
                <a:gd name="T23" fmla="*/ 176 h 176"/>
                <a:gd name="T24" fmla="*/ 256 w 256"/>
                <a:gd name="T25" fmla="*/ 169 h 176"/>
                <a:gd name="T26" fmla="*/ 256 w 256"/>
                <a:gd name="T27" fmla="*/ 33 h 176"/>
                <a:gd name="T28" fmla="*/ 248 w 256"/>
                <a:gd name="T29" fmla="*/ 24 h 176"/>
                <a:gd name="T30" fmla="*/ 24 w 256"/>
                <a:gd name="T31" fmla="*/ 33 h 176"/>
                <a:gd name="T32" fmla="*/ 24 w 256"/>
                <a:gd name="T33" fmla="*/ 144 h 176"/>
                <a:gd name="T34" fmla="*/ 8 w 256"/>
                <a:gd name="T35" fmla="*/ 144 h 176"/>
                <a:gd name="T36" fmla="*/ 8 w 256"/>
                <a:gd name="T37" fmla="*/ 8 h 176"/>
                <a:gd name="T38" fmla="*/ 224 w 256"/>
                <a:gd name="T39" fmla="*/ 8 h 176"/>
                <a:gd name="T40" fmla="*/ 224 w 256"/>
                <a:gd name="T41" fmla="*/ 24 h 176"/>
                <a:gd name="T42" fmla="*/ 32 w 256"/>
                <a:gd name="T43" fmla="*/ 24 h 176"/>
                <a:gd name="T44" fmla="*/ 24 w 256"/>
                <a:gd name="T45" fmla="*/ 33 h 176"/>
                <a:gd name="T46" fmla="*/ 248 w 256"/>
                <a:gd name="T47" fmla="*/ 168 h 176"/>
                <a:gd name="T48" fmla="*/ 32 w 256"/>
                <a:gd name="T49" fmla="*/ 168 h 176"/>
                <a:gd name="T50" fmla="*/ 32 w 256"/>
                <a:gd name="T51" fmla="*/ 32 h 176"/>
                <a:gd name="T52" fmla="*/ 248 w 256"/>
                <a:gd name="T53" fmla="*/ 32 h 176"/>
                <a:gd name="T54" fmla="*/ 248 w 256"/>
                <a:gd name="T55"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56" h="176">
                  <a:moveTo>
                    <a:pt x="248" y="24"/>
                  </a:moveTo>
                  <a:cubicBezTo>
                    <a:pt x="232" y="24"/>
                    <a:pt x="232" y="24"/>
                    <a:pt x="232" y="24"/>
                  </a:cubicBezTo>
                  <a:cubicBezTo>
                    <a:pt x="232" y="9"/>
                    <a:pt x="232" y="9"/>
                    <a:pt x="232" y="9"/>
                  </a:cubicBezTo>
                  <a:cubicBezTo>
                    <a:pt x="232" y="5"/>
                    <a:pt x="228" y="0"/>
                    <a:pt x="224" y="0"/>
                  </a:cubicBezTo>
                  <a:cubicBezTo>
                    <a:pt x="8" y="0"/>
                    <a:pt x="8" y="0"/>
                    <a:pt x="8" y="0"/>
                  </a:cubicBezTo>
                  <a:cubicBezTo>
                    <a:pt x="4" y="0"/>
                    <a:pt x="0" y="5"/>
                    <a:pt x="0" y="9"/>
                  </a:cubicBezTo>
                  <a:cubicBezTo>
                    <a:pt x="0" y="145"/>
                    <a:pt x="0" y="145"/>
                    <a:pt x="0" y="145"/>
                  </a:cubicBezTo>
                  <a:cubicBezTo>
                    <a:pt x="0" y="149"/>
                    <a:pt x="4" y="152"/>
                    <a:pt x="8" y="152"/>
                  </a:cubicBezTo>
                  <a:cubicBezTo>
                    <a:pt x="24" y="152"/>
                    <a:pt x="24" y="152"/>
                    <a:pt x="24" y="152"/>
                  </a:cubicBezTo>
                  <a:cubicBezTo>
                    <a:pt x="24" y="169"/>
                    <a:pt x="24" y="169"/>
                    <a:pt x="24" y="169"/>
                  </a:cubicBezTo>
                  <a:cubicBezTo>
                    <a:pt x="24" y="173"/>
                    <a:pt x="28" y="176"/>
                    <a:pt x="32" y="176"/>
                  </a:cubicBezTo>
                  <a:cubicBezTo>
                    <a:pt x="248" y="176"/>
                    <a:pt x="248" y="176"/>
                    <a:pt x="248" y="176"/>
                  </a:cubicBezTo>
                  <a:cubicBezTo>
                    <a:pt x="252" y="176"/>
                    <a:pt x="256" y="173"/>
                    <a:pt x="256" y="169"/>
                  </a:cubicBezTo>
                  <a:cubicBezTo>
                    <a:pt x="256" y="33"/>
                    <a:pt x="256" y="33"/>
                    <a:pt x="256" y="33"/>
                  </a:cubicBezTo>
                  <a:cubicBezTo>
                    <a:pt x="256" y="29"/>
                    <a:pt x="252" y="24"/>
                    <a:pt x="248" y="24"/>
                  </a:cubicBezTo>
                  <a:close/>
                  <a:moveTo>
                    <a:pt x="24" y="33"/>
                  </a:moveTo>
                  <a:cubicBezTo>
                    <a:pt x="24" y="144"/>
                    <a:pt x="24" y="144"/>
                    <a:pt x="24" y="144"/>
                  </a:cubicBezTo>
                  <a:cubicBezTo>
                    <a:pt x="8" y="144"/>
                    <a:pt x="8" y="144"/>
                    <a:pt x="8" y="144"/>
                  </a:cubicBezTo>
                  <a:cubicBezTo>
                    <a:pt x="8" y="8"/>
                    <a:pt x="8" y="8"/>
                    <a:pt x="8" y="8"/>
                  </a:cubicBezTo>
                  <a:cubicBezTo>
                    <a:pt x="224" y="8"/>
                    <a:pt x="224" y="8"/>
                    <a:pt x="224" y="8"/>
                  </a:cubicBezTo>
                  <a:cubicBezTo>
                    <a:pt x="224" y="24"/>
                    <a:pt x="224" y="24"/>
                    <a:pt x="224" y="24"/>
                  </a:cubicBezTo>
                  <a:cubicBezTo>
                    <a:pt x="32" y="24"/>
                    <a:pt x="32" y="24"/>
                    <a:pt x="32" y="24"/>
                  </a:cubicBezTo>
                  <a:cubicBezTo>
                    <a:pt x="28" y="24"/>
                    <a:pt x="24" y="29"/>
                    <a:pt x="24" y="33"/>
                  </a:cubicBezTo>
                  <a:close/>
                  <a:moveTo>
                    <a:pt x="248" y="168"/>
                  </a:moveTo>
                  <a:cubicBezTo>
                    <a:pt x="32" y="168"/>
                    <a:pt x="32" y="168"/>
                    <a:pt x="32" y="168"/>
                  </a:cubicBezTo>
                  <a:cubicBezTo>
                    <a:pt x="32" y="32"/>
                    <a:pt x="32" y="32"/>
                    <a:pt x="32" y="32"/>
                  </a:cubicBezTo>
                  <a:cubicBezTo>
                    <a:pt x="248" y="32"/>
                    <a:pt x="248" y="32"/>
                    <a:pt x="248" y="32"/>
                  </a:cubicBezTo>
                  <a:lnTo>
                    <a:pt x="248" y="16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49"/>
            <p:cNvSpPr>
              <a:spLocks noEditPoints="1"/>
            </p:cNvSpPr>
            <p:nvPr/>
          </p:nvSpPr>
          <p:spPr bwMode="auto">
            <a:xfrm>
              <a:off x="3840163" y="2886076"/>
              <a:ext cx="387350" cy="168275"/>
            </a:xfrm>
            <a:custGeom>
              <a:avLst/>
              <a:gdLst>
                <a:gd name="T0" fmla="*/ 80 w 176"/>
                <a:gd name="T1" fmla="*/ 56 h 76"/>
                <a:gd name="T2" fmla="*/ 0 w 176"/>
                <a:gd name="T3" fmla="*/ 56 h 76"/>
                <a:gd name="T4" fmla="*/ 0 w 176"/>
                <a:gd name="T5" fmla="*/ 48 h 76"/>
                <a:gd name="T6" fmla="*/ 80 w 176"/>
                <a:gd name="T7" fmla="*/ 48 h 76"/>
                <a:gd name="T8" fmla="*/ 80 w 176"/>
                <a:gd name="T9" fmla="*/ 56 h 76"/>
                <a:gd name="T10" fmla="*/ 176 w 176"/>
                <a:gd name="T11" fmla="*/ 0 h 76"/>
                <a:gd name="T12" fmla="*/ 0 w 176"/>
                <a:gd name="T13" fmla="*/ 0 h 76"/>
                <a:gd name="T14" fmla="*/ 0 w 176"/>
                <a:gd name="T15" fmla="*/ 8 h 76"/>
                <a:gd name="T16" fmla="*/ 176 w 176"/>
                <a:gd name="T17" fmla="*/ 8 h 76"/>
                <a:gd name="T18" fmla="*/ 176 w 176"/>
                <a:gd name="T19" fmla="*/ 0 h 76"/>
                <a:gd name="T20" fmla="*/ 176 w 176"/>
                <a:gd name="T21" fmla="*/ 72 h 76"/>
                <a:gd name="T22" fmla="*/ 176 w 176"/>
                <a:gd name="T23" fmla="*/ 36 h 76"/>
                <a:gd name="T24" fmla="*/ 172 w 176"/>
                <a:gd name="T25" fmla="*/ 32 h 76"/>
                <a:gd name="T26" fmla="*/ 136 w 176"/>
                <a:gd name="T27" fmla="*/ 32 h 76"/>
                <a:gd name="T28" fmla="*/ 132 w 176"/>
                <a:gd name="T29" fmla="*/ 36 h 76"/>
                <a:gd name="T30" fmla="*/ 132 w 176"/>
                <a:gd name="T31" fmla="*/ 72 h 76"/>
                <a:gd name="T32" fmla="*/ 136 w 176"/>
                <a:gd name="T33" fmla="*/ 76 h 76"/>
                <a:gd name="T34" fmla="*/ 172 w 176"/>
                <a:gd name="T35" fmla="*/ 76 h 76"/>
                <a:gd name="T36" fmla="*/ 176 w 176"/>
                <a:gd name="T37" fmla="*/ 72 h 76"/>
                <a:gd name="T38" fmla="*/ 140 w 176"/>
                <a:gd name="T39" fmla="*/ 40 h 76"/>
                <a:gd name="T40" fmla="*/ 168 w 176"/>
                <a:gd name="T41" fmla="*/ 40 h 76"/>
                <a:gd name="T42" fmla="*/ 168 w 176"/>
                <a:gd name="T43" fmla="*/ 68 h 76"/>
                <a:gd name="T44" fmla="*/ 140 w 176"/>
                <a:gd name="T45" fmla="*/ 68 h 76"/>
                <a:gd name="T46" fmla="*/ 140 w 176"/>
                <a:gd name="T47" fmla="*/ 4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6" h="76">
                  <a:moveTo>
                    <a:pt x="80" y="56"/>
                  </a:moveTo>
                  <a:cubicBezTo>
                    <a:pt x="0" y="56"/>
                    <a:pt x="0" y="56"/>
                    <a:pt x="0" y="56"/>
                  </a:cubicBezTo>
                  <a:cubicBezTo>
                    <a:pt x="0" y="48"/>
                    <a:pt x="0" y="48"/>
                    <a:pt x="0" y="48"/>
                  </a:cubicBezTo>
                  <a:cubicBezTo>
                    <a:pt x="80" y="48"/>
                    <a:pt x="80" y="48"/>
                    <a:pt x="80" y="48"/>
                  </a:cubicBezTo>
                  <a:lnTo>
                    <a:pt x="80" y="56"/>
                  </a:lnTo>
                  <a:close/>
                  <a:moveTo>
                    <a:pt x="176" y="0"/>
                  </a:moveTo>
                  <a:cubicBezTo>
                    <a:pt x="0" y="0"/>
                    <a:pt x="0" y="0"/>
                    <a:pt x="0" y="0"/>
                  </a:cubicBezTo>
                  <a:cubicBezTo>
                    <a:pt x="0" y="8"/>
                    <a:pt x="0" y="8"/>
                    <a:pt x="0" y="8"/>
                  </a:cubicBezTo>
                  <a:cubicBezTo>
                    <a:pt x="176" y="8"/>
                    <a:pt x="176" y="8"/>
                    <a:pt x="176" y="8"/>
                  </a:cubicBezTo>
                  <a:lnTo>
                    <a:pt x="176" y="0"/>
                  </a:lnTo>
                  <a:close/>
                  <a:moveTo>
                    <a:pt x="176" y="72"/>
                  </a:moveTo>
                  <a:cubicBezTo>
                    <a:pt x="176" y="36"/>
                    <a:pt x="176" y="36"/>
                    <a:pt x="176" y="36"/>
                  </a:cubicBezTo>
                  <a:cubicBezTo>
                    <a:pt x="176" y="34"/>
                    <a:pt x="175" y="32"/>
                    <a:pt x="172" y="32"/>
                  </a:cubicBezTo>
                  <a:cubicBezTo>
                    <a:pt x="136" y="32"/>
                    <a:pt x="136" y="32"/>
                    <a:pt x="136" y="32"/>
                  </a:cubicBezTo>
                  <a:cubicBezTo>
                    <a:pt x="134" y="32"/>
                    <a:pt x="132" y="34"/>
                    <a:pt x="132" y="36"/>
                  </a:cubicBezTo>
                  <a:cubicBezTo>
                    <a:pt x="132" y="72"/>
                    <a:pt x="132" y="72"/>
                    <a:pt x="132" y="72"/>
                  </a:cubicBezTo>
                  <a:cubicBezTo>
                    <a:pt x="132" y="74"/>
                    <a:pt x="134" y="76"/>
                    <a:pt x="136" y="76"/>
                  </a:cubicBezTo>
                  <a:cubicBezTo>
                    <a:pt x="172" y="76"/>
                    <a:pt x="172" y="76"/>
                    <a:pt x="172" y="76"/>
                  </a:cubicBezTo>
                  <a:cubicBezTo>
                    <a:pt x="175" y="76"/>
                    <a:pt x="176" y="74"/>
                    <a:pt x="176" y="72"/>
                  </a:cubicBezTo>
                  <a:close/>
                  <a:moveTo>
                    <a:pt x="140" y="40"/>
                  </a:moveTo>
                  <a:cubicBezTo>
                    <a:pt x="168" y="40"/>
                    <a:pt x="168" y="40"/>
                    <a:pt x="168" y="40"/>
                  </a:cubicBezTo>
                  <a:cubicBezTo>
                    <a:pt x="168" y="68"/>
                    <a:pt x="168" y="68"/>
                    <a:pt x="168" y="68"/>
                  </a:cubicBezTo>
                  <a:cubicBezTo>
                    <a:pt x="140" y="68"/>
                    <a:pt x="140" y="68"/>
                    <a:pt x="140" y="68"/>
                  </a:cubicBezTo>
                  <a:lnTo>
                    <a:pt x="140" y="4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94" name="Group 93"/>
          <p:cNvGrpSpPr/>
          <p:nvPr/>
        </p:nvGrpSpPr>
        <p:grpSpPr bwMode="black">
          <a:xfrm>
            <a:off x="6711062" y="1284886"/>
            <a:ext cx="460076" cy="458625"/>
            <a:chOff x="1676400" y="2668588"/>
            <a:chExt cx="501651" cy="500063"/>
          </a:xfrm>
        </p:grpSpPr>
        <p:sp>
          <p:nvSpPr>
            <p:cNvPr id="95" name="Freeform 19"/>
            <p:cNvSpPr>
              <a:spLocks noEditPoints="1"/>
            </p:cNvSpPr>
            <p:nvPr/>
          </p:nvSpPr>
          <p:spPr bwMode="black">
            <a:xfrm>
              <a:off x="1698625" y="2676526"/>
              <a:ext cx="441325" cy="481013"/>
            </a:xfrm>
            <a:custGeom>
              <a:avLst/>
              <a:gdLst>
                <a:gd name="T0" fmla="*/ 215 w 225"/>
                <a:gd name="T1" fmla="*/ 198 h 246"/>
                <a:gd name="T2" fmla="*/ 216 w 225"/>
                <a:gd name="T3" fmla="*/ 134 h 246"/>
                <a:gd name="T4" fmla="*/ 170 w 225"/>
                <a:gd name="T5" fmla="*/ 87 h 246"/>
                <a:gd name="T6" fmla="*/ 185 w 225"/>
                <a:gd name="T7" fmla="*/ 36 h 246"/>
                <a:gd name="T8" fmla="*/ 162 w 225"/>
                <a:gd name="T9" fmla="*/ 40 h 246"/>
                <a:gd name="T10" fmla="*/ 160 w 225"/>
                <a:gd name="T11" fmla="*/ 8 h 246"/>
                <a:gd name="T12" fmla="*/ 166 w 225"/>
                <a:gd name="T13" fmla="*/ 13 h 246"/>
                <a:gd name="T14" fmla="*/ 166 w 225"/>
                <a:gd name="T15" fmla="*/ 33 h 246"/>
                <a:gd name="T16" fmla="*/ 190 w 225"/>
                <a:gd name="T17" fmla="*/ 30 h 246"/>
                <a:gd name="T18" fmla="*/ 177 w 225"/>
                <a:gd name="T19" fmla="*/ 83 h 246"/>
                <a:gd name="T20" fmla="*/ 224 w 225"/>
                <a:gd name="T21" fmla="*/ 133 h 246"/>
                <a:gd name="T22" fmla="*/ 220 w 225"/>
                <a:gd name="T23" fmla="*/ 191 h 246"/>
                <a:gd name="T24" fmla="*/ 217 w 225"/>
                <a:gd name="T25" fmla="*/ 199 h 246"/>
                <a:gd name="T26" fmla="*/ 85 w 225"/>
                <a:gd name="T27" fmla="*/ 180 h 246"/>
                <a:gd name="T28" fmla="*/ 88 w 225"/>
                <a:gd name="T29" fmla="*/ 149 h 246"/>
                <a:gd name="T30" fmla="*/ 122 w 225"/>
                <a:gd name="T31" fmla="*/ 116 h 246"/>
                <a:gd name="T32" fmla="*/ 82 w 225"/>
                <a:gd name="T33" fmla="*/ 64 h 246"/>
                <a:gd name="T34" fmla="*/ 52 w 225"/>
                <a:gd name="T35" fmla="*/ 62 h 246"/>
                <a:gd name="T36" fmla="*/ 44 w 225"/>
                <a:gd name="T37" fmla="*/ 54 h 246"/>
                <a:gd name="T38" fmla="*/ 66 w 225"/>
                <a:gd name="T39" fmla="*/ 29 h 246"/>
                <a:gd name="T40" fmla="*/ 90 w 225"/>
                <a:gd name="T41" fmla="*/ 7 h 246"/>
                <a:gd name="T42" fmla="*/ 85 w 225"/>
                <a:gd name="T43" fmla="*/ 1 h 246"/>
                <a:gd name="T44" fmla="*/ 60 w 225"/>
                <a:gd name="T45" fmla="*/ 23 h 246"/>
                <a:gd name="T46" fmla="*/ 36 w 225"/>
                <a:gd name="T47" fmla="*/ 54 h 246"/>
                <a:gd name="T48" fmla="*/ 55 w 225"/>
                <a:gd name="T49" fmla="*/ 70 h 246"/>
                <a:gd name="T50" fmla="*/ 81 w 225"/>
                <a:gd name="T51" fmla="*/ 72 h 246"/>
                <a:gd name="T52" fmla="*/ 114 w 225"/>
                <a:gd name="T53" fmla="*/ 113 h 246"/>
                <a:gd name="T54" fmla="*/ 81 w 225"/>
                <a:gd name="T55" fmla="*/ 147 h 246"/>
                <a:gd name="T56" fmla="*/ 77 w 225"/>
                <a:gd name="T57" fmla="*/ 180 h 246"/>
                <a:gd name="T58" fmla="*/ 57 w 225"/>
                <a:gd name="T59" fmla="*/ 176 h 246"/>
                <a:gd name="T60" fmla="*/ 52 w 225"/>
                <a:gd name="T61" fmla="*/ 143 h 246"/>
                <a:gd name="T62" fmla="*/ 30 w 225"/>
                <a:gd name="T63" fmla="*/ 113 h 246"/>
                <a:gd name="T64" fmla="*/ 39 w 225"/>
                <a:gd name="T65" fmla="*/ 81 h 246"/>
                <a:gd name="T66" fmla="*/ 5 w 225"/>
                <a:gd name="T67" fmla="*/ 69 h 246"/>
                <a:gd name="T68" fmla="*/ 4 w 225"/>
                <a:gd name="T69" fmla="*/ 77 h 246"/>
                <a:gd name="T70" fmla="*/ 31 w 225"/>
                <a:gd name="T71" fmla="*/ 83 h 246"/>
                <a:gd name="T72" fmla="*/ 22 w 225"/>
                <a:gd name="T73" fmla="*/ 113 h 246"/>
                <a:gd name="T74" fmla="*/ 44 w 225"/>
                <a:gd name="T75" fmla="*/ 143 h 246"/>
                <a:gd name="T76" fmla="*/ 49 w 225"/>
                <a:gd name="T77" fmla="*/ 176 h 246"/>
                <a:gd name="T78" fmla="*/ 83 w 225"/>
                <a:gd name="T79" fmla="*/ 206 h 246"/>
                <a:gd name="T80" fmla="*/ 89 w 225"/>
                <a:gd name="T81" fmla="*/ 242 h 246"/>
                <a:gd name="T82" fmla="*/ 108 w 225"/>
                <a:gd name="T83" fmla="*/ 238 h 246"/>
                <a:gd name="T84" fmla="*/ 127 w 225"/>
                <a:gd name="T85" fmla="*/ 232 h 246"/>
                <a:gd name="T86" fmla="*/ 178 w 225"/>
                <a:gd name="T87" fmla="*/ 231 h 246"/>
                <a:gd name="T88" fmla="*/ 185 w 225"/>
                <a:gd name="T89" fmla="*/ 227 h 246"/>
                <a:gd name="T90" fmla="*/ 124 w 225"/>
                <a:gd name="T91" fmla="*/ 224 h 246"/>
                <a:gd name="T92" fmla="*/ 106 w 225"/>
                <a:gd name="T93" fmla="*/ 230 h 246"/>
                <a:gd name="T94" fmla="*/ 84 w 225"/>
                <a:gd name="T95" fmla="*/ 236 h 246"/>
                <a:gd name="T96" fmla="*/ 78 w 225"/>
                <a:gd name="T97" fmla="*/ 244 h 246"/>
                <a:gd name="T98" fmla="*/ 83 w 225"/>
                <a:gd name="T99" fmla="*/ 24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5" h="246">
                  <a:moveTo>
                    <a:pt x="217" y="199"/>
                  </a:moveTo>
                  <a:cubicBezTo>
                    <a:pt x="216" y="199"/>
                    <a:pt x="215" y="198"/>
                    <a:pt x="215" y="198"/>
                  </a:cubicBezTo>
                  <a:cubicBezTo>
                    <a:pt x="209" y="194"/>
                    <a:pt x="206" y="185"/>
                    <a:pt x="211" y="173"/>
                  </a:cubicBezTo>
                  <a:cubicBezTo>
                    <a:pt x="215" y="164"/>
                    <a:pt x="217" y="142"/>
                    <a:pt x="216" y="134"/>
                  </a:cubicBezTo>
                  <a:cubicBezTo>
                    <a:pt x="214" y="124"/>
                    <a:pt x="210" y="108"/>
                    <a:pt x="202" y="108"/>
                  </a:cubicBezTo>
                  <a:cubicBezTo>
                    <a:pt x="187" y="108"/>
                    <a:pt x="178" y="102"/>
                    <a:pt x="170" y="87"/>
                  </a:cubicBezTo>
                  <a:cubicBezTo>
                    <a:pt x="161" y="68"/>
                    <a:pt x="172" y="56"/>
                    <a:pt x="179" y="49"/>
                  </a:cubicBezTo>
                  <a:cubicBezTo>
                    <a:pt x="186" y="42"/>
                    <a:pt x="188" y="40"/>
                    <a:pt x="185" y="36"/>
                  </a:cubicBezTo>
                  <a:cubicBezTo>
                    <a:pt x="184" y="36"/>
                    <a:pt x="182" y="37"/>
                    <a:pt x="181" y="38"/>
                  </a:cubicBezTo>
                  <a:cubicBezTo>
                    <a:pt x="176" y="40"/>
                    <a:pt x="169" y="43"/>
                    <a:pt x="162" y="40"/>
                  </a:cubicBezTo>
                  <a:cubicBezTo>
                    <a:pt x="158" y="37"/>
                    <a:pt x="155" y="31"/>
                    <a:pt x="154" y="21"/>
                  </a:cubicBezTo>
                  <a:cubicBezTo>
                    <a:pt x="154" y="17"/>
                    <a:pt x="157" y="11"/>
                    <a:pt x="160" y="8"/>
                  </a:cubicBezTo>
                  <a:cubicBezTo>
                    <a:pt x="161" y="6"/>
                    <a:pt x="163" y="6"/>
                    <a:pt x="165" y="7"/>
                  </a:cubicBezTo>
                  <a:cubicBezTo>
                    <a:pt x="167" y="8"/>
                    <a:pt x="167" y="11"/>
                    <a:pt x="166" y="13"/>
                  </a:cubicBezTo>
                  <a:cubicBezTo>
                    <a:pt x="163" y="16"/>
                    <a:pt x="162" y="20"/>
                    <a:pt x="162" y="21"/>
                  </a:cubicBezTo>
                  <a:cubicBezTo>
                    <a:pt x="163" y="30"/>
                    <a:pt x="165" y="32"/>
                    <a:pt x="166" y="33"/>
                  </a:cubicBezTo>
                  <a:cubicBezTo>
                    <a:pt x="169" y="34"/>
                    <a:pt x="174" y="32"/>
                    <a:pt x="177" y="30"/>
                  </a:cubicBezTo>
                  <a:cubicBezTo>
                    <a:pt x="182" y="28"/>
                    <a:pt x="187" y="26"/>
                    <a:pt x="190" y="30"/>
                  </a:cubicBezTo>
                  <a:cubicBezTo>
                    <a:pt x="199" y="40"/>
                    <a:pt x="191" y="48"/>
                    <a:pt x="185" y="55"/>
                  </a:cubicBezTo>
                  <a:cubicBezTo>
                    <a:pt x="178" y="62"/>
                    <a:pt x="170" y="69"/>
                    <a:pt x="177" y="83"/>
                  </a:cubicBezTo>
                  <a:cubicBezTo>
                    <a:pt x="184" y="97"/>
                    <a:pt x="192" y="100"/>
                    <a:pt x="202" y="100"/>
                  </a:cubicBezTo>
                  <a:cubicBezTo>
                    <a:pt x="219" y="100"/>
                    <a:pt x="223" y="128"/>
                    <a:pt x="224" y="133"/>
                  </a:cubicBezTo>
                  <a:cubicBezTo>
                    <a:pt x="225" y="142"/>
                    <a:pt x="224" y="166"/>
                    <a:pt x="219" y="176"/>
                  </a:cubicBezTo>
                  <a:cubicBezTo>
                    <a:pt x="216" y="183"/>
                    <a:pt x="216" y="189"/>
                    <a:pt x="220" y="191"/>
                  </a:cubicBezTo>
                  <a:cubicBezTo>
                    <a:pt x="221" y="193"/>
                    <a:pt x="222" y="195"/>
                    <a:pt x="220" y="197"/>
                  </a:cubicBezTo>
                  <a:cubicBezTo>
                    <a:pt x="219" y="198"/>
                    <a:pt x="218" y="199"/>
                    <a:pt x="217" y="199"/>
                  </a:cubicBezTo>
                  <a:close/>
                  <a:moveTo>
                    <a:pt x="83" y="206"/>
                  </a:moveTo>
                  <a:cubicBezTo>
                    <a:pt x="87" y="202"/>
                    <a:pt x="86" y="193"/>
                    <a:pt x="85" y="180"/>
                  </a:cubicBezTo>
                  <a:cubicBezTo>
                    <a:pt x="85" y="176"/>
                    <a:pt x="84" y="172"/>
                    <a:pt x="84" y="170"/>
                  </a:cubicBezTo>
                  <a:cubicBezTo>
                    <a:pt x="84" y="166"/>
                    <a:pt x="87" y="153"/>
                    <a:pt x="88" y="149"/>
                  </a:cubicBezTo>
                  <a:cubicBezTo>
                    <a:pt x="91" y="138"/>
                    <a:pt x="99" y="134"/>
                    <a:pt x="106" y="130"/>
                  </a:cubicBezTo>
                  <a:cubicBezTo>
                    <a:pt x="113" y="127"/>
                    <a:pt x="119" y="123"/>
                    <a:pt x="122" y="116"/>
                  </a:cubicBezTo>
                  <a:cubicBezTo>
                    <a:pt x="126" y="104"/>
                    <a:pt x="126" y="93"/>
                    <a:pt x="121" y="85"/>
                  </a:cubicBezTo>
                  <a:cubicBezTo>
                    <a:pt x="113" y="70"/>
                    <a:pt x="92" y="66"/>
                    <a:pt x="82" y="64"/>
                  </a:cubicBezTo>
                  <a:cubicBezTo>
                    <a:pt x="80" y="64"/>
                    <a:pt x="79" y="63"/>
                    <a:pt x="78" y="63"/>
                  </a:cubicBezTo>
                  <a:cubicBezTo>
                    <a:pt x="70" y="60"/>
                    <a:pt x="58" y="60"/>
                    <a:pt x="52" y="62"/>
                  </a:cubicBezTo>
                  <a:cubicBezTo>
                    <a:pt x="52" y="62"/>
                    <a:pt x="50" y="62"/>
                    <a:pt x="48" y="60"/>
                  </a:cubicBezTo>
                  <a:cubicBezTo>
                    <a:pt x="46" y="58"/>
                    <a:pt x="44" y="55"/>
                    <a:pt x="44" y="54"/>
                  </a:cubicBezTo>
                  <a:cubicBezTo>
                    <a:pt x="44" y="51"/>
                    <a:pt x="54" y="41"/>
                    <a:pt x="59" y="37"/>
                  </a:cubicBezTo>
                  <a:cubicBezTo>
                    <a:pt x="62" y="34"/>
                    <a:pt x="64" y="31"/>
                    <a:pt x="66" y="29"/>
                  </a:cubicBezTo>
                  <a:cubicBezTo>
                    <a:pt x="71" y="24"/>
                    <a:pt x="75" y="20"/>
                    <a:pt x="80" y="16"/>
                  </a:cubicBezTo>
                  <a:cubicBezTo>
                    <a:pt x="83" y="13"/>
                    <a:pt x="87" y="10"/>
                    <a:pt x="90" y="7"/>
                  </a:cubicBezTo>
                  <a:cubicBezTo>
                    <a:pt x="92" y="6"/>
                    <a:pt x="92" y="3"/>
                    <a:pt x="91" y="1"/>
                  </a:cubicBezTo>
                  <a:cubicBezTo>
                    <a:pt x="89" y="0"/>
                    <a:pt x="87" y="0"/>
                    <a:pt x="85" y="1"/>
                  </a:cubicBezTo>
                  <a:cubicBezTo>
                    <a:pt x="81" y="4"/>
                    <a:pt x="78" y="7"/>
                    <a:pt x="75" y="9"/>
                  </a:cubicBezTo>
                  <a:cubicBezTo>
                    <a:pt x="70" y="14"/>
                    <a:pt x="65" y="18"/>
                    <a:pt x="60" y="23"/>
                  </a:cubicBezTo>
                  <a:cubicBezTo>
                    <a:pt x="58" y="26"/>
                    <a:pt x="56" y="28"/>
                    <a:pt x="53" y="31"/>
                  </a:cubicBezTo>
                  <a:cubicBezTo>
                    <a:pt x="43" y="41"/>
                    <a:pt x="36" y="48"/>
                    <a:pt x="36" y="54"/>
                  </a:cubicBezTo>
                  <a:cubicBezTo>
                    <a:pt x="36" y="59"/>
                    <a:pt x="41" y="64"/>
                    <a:pt x="44" y="67"/>
                  </a:cubicBezTo>
                  <a:cubicBezTo>
                    <a:pt x="48" y="70"/>
                    <a:pt x="52" y="71"/>
                    <a:pt x="55" y="70"/>
                  </a:cubicBezTo>
                  <a:cubicBezTo>
                    <a:pt x="58" y="69"/>
                    <a:pt x="69" y="69"/>
                    <a:pt x="75" y="71"/>
                  </a:cubicBezTo>
                  <a:cubicBezTo>
                    <a:pt x="76" y="71"/>
                    <a:pt x="78" y="71"/>
                    <a:pt x="81" y="72"/>
                  </a:cubicBezTo>
                  <a:cubicBezTo>
                    <a:pt x="90" y="74"/>
                    <a:pt x="108" y="77"/>
                    <a:pt x="114" y="89"/>
                  </a:cubicBezTo>
                  <a:cubicBezTo>
                    <a:pt x="118" y="95"/>
                    <a:pt x="118" y="103"/>
                    <a:pt x="114" y="113"/>
                  </a:cubicBezTo>
                  <a:cubicBezTo>
                    <a:pt x="112" y="118"/>
                    <a:pt x="108" y="120"/>
                    <a:pt x="103" y="123"/>
                  </a:cubicBezTo>
                  <a:cubicBezTo>
                    <a:pt x="94" y="127"/>
                    <a:pt x="84" y="133"/>
                    <a:pt x="81" y="147"/>
                  </a:cubicBezTo>
                  <a:cubicBezTo>
                    <a:pt x="80" y="150"/>
                    <a:pt x="76" y="165"/>
                    <a:pt x="76" y="170"/>
                  </a:cubicBezTo>
                  <a:cubicBezTo>
                    <a:pt x="76" y="172"/>
                    <a:pt x="76" y="176"/>
                    <a:pt x="77" y="180"/>
                  </a:cubicBezTo>
                  <a:cubicBezTo>
                    <a:pt x="77" y="186"/>
                    <a:pt x="79" y="196"/>
                    <a:pt x="78" y="200"/>
                  </a:cubicBezTo>
                  <a:cubicBezTo>
                    <a:pt x="72" y="197"/>
                    <a:pt x="58" y="180"/>
                    <a:pt x="57" y="176"/>
                  </a:cubicBezTo>
                  <a:cubicBezTo>
                    <a:pt x="57" y="174"/>
                    <a:pt x="56" y="171"/>
                    <a:pt x="55" y="167"/>
                  </a:cubicBezTo>
                  <a:cubicBezTo>
                    <a:pt x="54" y="160"/>
                    <a:pt x="52" y="151"/>
                    <a:pt x="52" y="143"/>
                  </a:cubicBezTo>
                  <a:cubicBezTo>
                    <a:pt x="52" y="135"/>
                    <a:pt x="46" y="131"/>
                    <a:pt x="40" y="127"/>
                  </a:cubicBezTo>
                  <a:cubicBezTo>
                    <a:pt x="35" y="123"/>
                    <a:pt x="30" y="120"/>
                    <a:pt x="30" y="113"/>
                  </a:cubicBezTo>
                  <a:cubicBezTo>
                    <a:pt x="30" y="106"/>
                    <a:pt x="33" y="100"/>
                    <a:pt x="36" y="95"/>
                  </a:cubicBezTo>
                  <a:cubicBezTo>
                    <a:pt x="38" y="91"/>
                    <a:pt x="41" y="86"/>
                    <a:pt x="39" y="81"/>
                  </a:cubicBezTo>
                  <a:cubicBezTo>
                    <a:pt x="36" y="72"/>
                    <a:pt x="21" y="71"/>
                    <a:pt x="9" y="70"/>
                  </a:cubicBezTo>
                  <a:cubicBezTo>
                    <a:pt x="8" y="70"/>
                    <a:pt x="6" y="70"/>
                    <a:pt x="5" y="69"/>
                  </a:cubicBezTo>
                  <a:cubicBezTo>
                    <a:pt x="3" y="69"/>
                    <a:pt x="1" y="71"/>
                    <a:pt x="0" y="73"/>
                  </a:cubicBezTo>
                  <a:cubicBezTo>
                    <a:pt x="0" y="75"/>
                    <a:pt x="2" y="77"/>
                    <a:pt x="4" y="77"/>
                  </a:cubicBezTo>
                  <a:cubicBezTo>
                    <a:pt x="5" y="78"/>
                    <a:pt x="7" y="78"/>
                    <a:pt x="9" y="78"/>
                  </a:cubicBezTo>
                  <a:cubicBezTo>
                    <a:pt x="15" y="78"/>
                    <a:pt x="30" y="79"/>
                    <a:pt x="31" y="83"/>
                  </a:cubicBezTo>
                  <a:cubicBezTo>
                    <a:pt x="32" y="85"/>
                    <a:pt x="31" y="88"/>
                    <a:pt x="29" y="92"/>
                  </a:cubicBezTo>
                  <a:cubicBezTo>
                    <a:pt x="26" y="97"/>
                    <a:pt x="22" y="104"/>
                    <a:pt x="22" y="113"/>
                  </a:cubicBezTo>
                  <a:cubicBezTo>
                    <a:pt x="22" y="124"/>
                    <a:pt x="30" y="130"/>
                    <a:pt x="36" y="134"/>
                  </a:cubicBezTo>
                  <a:cubicBezTo>
                    <a:pt x="41" y="137"/>
                    <a:pt x="44" y="139"/>
                    <a:pt x="44" y="143"/>
                  </a:cubicBezTo>
                  <a:cubicBezTo>
                    <a:pt x="44" y="152"/>
                    <a:pt x="46" y="161"/>
                    <a:pt x="48" y="168"/>
                  </a:cubicBezTo>
                  <a:cubicBezTo>
                    <a:pt x="48" y="171"/>
                    <a:pt x="49" y="175"/>
                    <a:pt x="49" y="176"/>
                  </a:cubicBezTo>
                  <a:cubicBezTo>
                    <a:pt x="49" y="182"/>
                    <a:pt x="69" y="208"/>
                    <a:pt x="78" y="208"/>
                  </a:cubicBezTo>
                  <a:cubicBezTo>
                    <a:pt x="80" y="208"/>
                    <a:pt x="82" y="208"/>
                    <a:pt x="83" y="206"/>
                  </a:cubicBezTo>
                  <a:close/>
                  <a:moveTo>
                    <a:pt x="83" y="246"/>
                  </a:moveTo>
                  <a:cubicBezTo>
                    <a:pt x="86" y="244"/>
                    <a:pt x="88" y="243"/>
                    <a:pt x="89" y="242"/>
                  </a:cubicBezTo>
                  <a:cubicBezTo>
                    <a:pt x="91" y="241"/>
                    <a:pt x="91" y="241"/>
                    <a:pt x="94" y="241"/>
                  </a:cubicBezTo>
                  <a:cubicBezTo>
                    <a:pt x="99" y="240"/>
                    <a:pt x="104" y="239"/>
                    <a:pt x="108" y="238"/>
                  </a:cubicBezTo>
                  <a:cubicBezTo>
                    <a:pt x="111" y="237"/>
                    <a:pt x="113" y="236"/>
                    <a:pt x="116" y="236"/>
                  </a:cubicBezTo>
                  <a:cubicBezTo>
                    <a:pt x="119" y="235"/>
                    <a:pt x="123" y="234"/>
                    <a:pt x="127" y="232"/>
                  </a:cubicBezTo>
                  <a:cubicBezTo>
                    <a:pt x="134" y="229"/>
                    <a:pt x="142" y="226"/>
                    <a:pt x="148" y="226"/>
                  </a:cubicBezTo>
                  <a:cubicBezTo>
                    <a:pt x="155" y="225"/>
                    <a:pt x="173" y="224"/>
                    <a:pt x="178" y="231"/>
                  </a:cubicBezTo>
                  <a:cubicBezTo>
                    <a:pt x="179" y="233"/>
                    <a:pt x="181" y="234"/>
                    <a:pt x="183" y="233"/>
                  </a:cubicBezTo>
                  <a:cubicBezTo>
                    <a:pt x="185" y="232"/>
                    <a:pt x="186" y="229"/>
                    <a:pt x="185" y="227"/>
                  </a:cubicBezTo>
                  <a:cubicBezTo>
                    <a:pt x="178" y="215"/>
                    <a:pt x="157" y="217"/>
                    <a:pt x="148" y="218"/>
                  </a:cubicBezTo>
                  <a:cubicBezTo>
                    <a:pt x="140" y="218"/>
                    <a:pt x="131" y="222"/>
                    <a:pt x="124" y="224"/>
                  </a:cubicBezTo>
                  <a:cubicBezTo>
                    <a:pt x="121" y="226"/>
                    <a:pt x="117" y="227"/>
                    <a:pt x="115" y="228"/>
                  </a:cubicBezTo>
                  <a:cubicBezTo>
                    <a:pt x="112" y="229"/>
                    <a:pt x="109" y="229"/>
                    <a:pt x="106" y="230"/>
                  </a:cubicBezTo>
                  <a:cubicBezTo>
                    <a:pt x="102" y="231"/>
                    <a:pt x="98" y="232"/>
                    <a:pt x="93" y="233"/>
                  </a:cubicBezTo>
                  <a:cubicBezTo>
                    <a:pt x="88" y="233"/>
                    <a:pt x="87" y="234"/>
                    <a:pt x="84" y="236"/>
                  </a:cubicBezTo>
                  <a:cubicBezTo>
                    <a:pt x="83" y="237"/>
                    <a:pt x="82" y="238"/>
                    <a:pt x="80" y="239"/>
                  </a:cubicBezTo>
                  <a:cubicBezTo>
                    <a:pt x="78" y="240"/>
                    <a:pt x="77" y="242"/>
                    <a:pt x="78" y="244"/>
                  </a:cubicBezTo>
                  <a:cubicBezTo>
                    <a:pt x="79" y="246"/>
                    <a:pt x="80" y="246"/>
                    <a:pt x="81" y="246"/>
                  </a:cubicBezTo>
                  <a:cubicBezTo>
                    <a:pt x="82" y="246"/>
                    <a:pt x="83" y="246"/>
                    <a:pt x="83" y="246"/>
                  </a:cubicBezTo>
                  <a:close/>
                </a:path>
              </a:pathLst>
            </a:custGeom>
            <a:solidFill>
              <a:srgbClr val="8A8A8D"/>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20"/>
            <p:cNvSpPr>
              <a:spLocks noEditPoints="1"/>
            </p:cNvSpPr>
            <p:nvPr/>
          </p:nvSpPr>
          <p:spPr bwMode="black">
            <a:xfrm>
              <a:off x="1676400" y="2668588"/>
              <a:ext cx="501651" cy="500063"/>
            </a:xfrm>
            <a:custGeom>
              <a:avLst/>
              <a:gdLst>
                <a:gd name="T0" fmla="*/ 128 w 256"/>
                <a:gd name="T1" fmla="*/ 8 h 256"/>
                <a:gd name="T2" fmla="*/ 248 w 256"/>
                <a:gd name="T3" fmla="*/ 128 h 256"/>
                <a:gd name="T4" fmla="*/ 128 w 256"/>
                <a:gd name="T5" fmla="*/ 248 h 256"/>
                <a:gd name="T6" fmla="*/ 8 w 256"/>
                <a:gd name="T7" fmla="*/ 128 h 256"/>
                <a:gd name="T8" fmla="*/ 128 w 256"/>
                <a:gd name="T9" fmla="*/ 8 h 256"/>
                <a:gd name="T10" fmla="*/ 128 w 256"/>
                <a:gd name="T11" fmla="*/ 0 h 256"/>
                <a:gd name="T12" fmla="*/ 0 w 256"/>
                <a:gd name="T13" fmla="*/ 128 h 256"/>
                <a:gd name="T14" fmla="*/ 128 w 256"/>
                <a:gd name="T15" fmla="*/ 256 h 256"/>
                <a:gd name="T16" fmla="*/ 256 w 256"/>
                <a:gd name="T17" fmla="*/ 128 h 256"/>
                <a:gd name="T18" fmla="*/ 128 w 256"/>
                <a:gd name="T19"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6" h="256">
                  <a:moveTo>
                    <a:pt x="128" y="8"/>
                  </a:moveTo>
                  <a:cubicBezTo>
                    <a:pt x="194" y="8"/>
                    <a:pt x="248" y="62"/>
                    <a:pt x="248" y="128"/>
                  </a:cubicBezTo>
                  <a:cubicBezTo>
                    <a:pt x="248" y="194"/>
                    <a:pt x="194" y="248"/>
                    <a:pt x="128" y="248"/>
                  </a:cubicBezTo>
                  <a:cubicBezTo>
                    <a:pt x="62" y="248"/>
                    <a:pt x="8" y="194"/>
                    <a:pt x="8" y="128"/>
                  </a:cubicBezTo>
                  <a:cubicBezTo>
                    <a:pt x="8" y="62"/>
                    <a:pt x="62" y="8"/>
                    <a:pt x="128" y="8"/>
                  </a:cubicBezTo>
                  <a:moveTo>
                    <a:pt x="128" y="0"/>
                  </a:moveTo>
                  <a:cubicBezTo>
                    <a:pt x="57" y="0"/>
                    <a:pt x="0" y="57"/>
                    <a:pt x="0" y="128"/>
                  </a:cubicBezTo>
                  <a:cubicBezTo>
                    <a:pt x="0" y="199"/>
                    <a:pt x="57" y="256"/>
                    <a:pt x="128" y="256"/>
                  </a:cubicBezTo>
                  <a:cubicBezTo>
                    <a:pt x="199" y="256"/>
                    <a:pt x="256" y="199"/>
                    <a:pt x="256" y="128"/>
                  </a:cubicBezTo>
                  <a:cubicBezTo>
                    <a:pt x="256" y="57"/>
                    <a:pt x="199" y="0"/>
                    <a:pt x="128" y="0"/>
                  </a:cubicBezTo>
                  <a:close/>
                </a:path>
              </a:pathLst>
            </a:custGeom>
            <a:solidFill>
              <a:srgbClr val="00549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20907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 Travel Process – Change Agent List</a:t>
            </a:r>
            <a:endParaRPr lang="en-US" sz="1800" dirty="0">
              <a:solidFill>
                <a:srgbClr val="FF0000"/>
              </a:solidFill>
            </a:endParaRPr>
          </a:p>
        </p:txBody>
      </p:sp>
      <p:sp>
        <p:nvSpPr>
          <p:cNvPr id="3" name="Slide Number Placeholder 2"/>
          <p:cNvSpPr>
            <a:spLocks noGrp="1"/>
          </p:cNvSpPr>
          <p:nvPr>
            <p:ph type="sldNum" sz="quarter" idx="10"/>
          </p:nvPr>
        </p:nvSpPr>
        <p:spPr/>
        <p:txBody>
          <a:bodyPr/>
          <a:lstStyle/>
          <a:p>
            <a:pPr algn="r"/>
            <a:fld id="{F18F5FCC-583C-47C6-9953-2F6AD74D46AE}" type="slidenum">
              <a:rPr>
                <a:solidFill>
                  <a:srgbClr val="55565A"/>
                </a:solidFill>
              </a:rPr>
              <a:pPr algn="r"/>
              <a:t>7</a:t>
            </a:fld>
            <a:endParaRPr dirty="0">
              <a:solidFill>
                <a:srgbClr val="55565A"/>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768364454"/>
              </p:ext>
            </p:extLst>
          </p:nvPr>
        </p:nvGraphicFramePr>
        <p:xfrm>
          <a:off x="228600" y="1123950"/>
          <a:ext cx="4114800" cy="2438400"/>
        </p:xfrm>
        <a:graphic>
          <a:graphicData uri="http://schemas.openxmlformats.org/drawingml/2006/table">
            <a:tbl>
              <a:tblPr firstRow="1" bandRow="1">
                <a:tableStyleId>{7DF18680-E054-41AD-8BC1-D1AEF772440D}</a:tableStyleId>
              </a:tblPr>
              <a:tblGrid>
                <a:gridCol w="25146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tblGrid>
              <a:tr h="370840">
                <a:tc>
                  <a:txBody>
                    <a:bodyPr/>
                    <a:lstStyle/>
                    <a:p>
                      <a:r>
                        <a:rPr lang="en-US" sz="1100" dirty="0"/>
                        <a:t>OT Division</a:t>
                      </a:r>
                    </a:p>
                  </a:txBody>
                  <a:tcPr/>
                </a:tc>
                <a:tc>
                  <a:txBody>
                    <a:bodyPr/>
                    <a:lstStyle/>
                    <a:p>
                      <a:r>
                        <a:rPr lang="en-US" sz="1100" dirty="0"/>
                        <a:t>Travel Process</a:t>
                      </a:r>
                      <a:r>
                        <a:rPr lang="en-US" sz="1100" baseline="0" dirty="0"/>
                        <a:t> </a:t>
                      </a:r>
                      <a:r>
                        <a:rPr lang="en-US" sz="1100" dirty="0"/>
                        <a:t>Change</a:t>
                      </a:r>
                      <a:r>
                        <a:rPr lang="en-US" sz="1100" baseline="0" dirty="0"/>
                        <a:t> Agent</a:t>
                      </a:r>
                      <a:endParaRPr lang="en-US" sz="1100" dirty="0"/>
                    </a:p>
                  </a:txBody>
                  <a:tcPr/>
                </a:tc>
                <a:extLst>
                  <a:ext uri="{0D108BD9-81ED-4DB2-BD59-A6C34878D82A}">
                    <a16:rowId xmlns:a16="http://schemas.microsoft.com/office/drawing/2014/main" val="10000"/>
                  </a:ext>
                </a:extLst>
              </a:tr>
              <a:tr h="0">
                <a:tc>
                  <a:txBody>
                    <a:bodyPr/>
                    <a:lstStyle/>
                    <a:p>
                      <a:r>
                        <a:rPr lang="en-US" sz="1050" b="0" dirty="0">
                          <a:solidFill>
                            <a:schemeClr val="tx1"/>
                          </a:solidFill>
                        </a:rPr>
                        <a:t>Advanced Technology Collaborative</a:t>
                      </a:r>
                    </a:p>
                  </a:txBody>
                  <a:tcPr/>
                </a:tc>
                <a:tc>
                  <a:txBody>
                    <a:bodyPr/>
                    <a:lstStyle/>
                    <a:p>
                      <a:r>
                        <a:rPr lang="en-US" sz="1050" b="0" dirty="0">
                          <a:solidFill>
                            <a:schemeClr val="tx1"/>
                          </a:solidFill>
                        </a:rPr>
                        <a:t>Pat Haberlack</a:t>
                      </a:r>
                    </a:p>
                  </a:txBody>
                  <a:tcPr/>
                </a:tc>
                <a:extLst>
                  <a:ext uri="{0D108BD9-81ED-4DB2-BD59-A6C34878D82A}">
                    <a16:rowId xmlns:a16="http://schemas.microsoft.com/office/drawing/2014/main" val="10001"/>
                  </a:ext>
                </a:extLst>
              </a:tr>
              <a:tr h="121920">
                <a:tc>
                  <a:txBody>
                    <a:bodyPr/>
                    <a:lstStyle/>
                    <a:p>
                      <a:r>
                        <a:rPr lang="en-US" sz="1050" b="0" dirty="0">
                          <a:solidFill>
                            <a:schemeClr val="tx1"/>
                          </a:solidFill>
                        </a:rPr>
                        <a:t>Enterprise Information Security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b="0" dirty="0">
                          <a:solidFill>
                            <a:schemeClr val="tx1"/>
                          </a:solidFill>
                        </a:rPr>
                        <a:t>Kristen Storcz</a:t>
                      </a:r>
                    </a:p>
                  </a:txBody>
                  <a:tcPr/>
                </a:tc>
                <a:extLst>
                  <a:ext uri="{0D108BD9-81ED-4DB2-BD59-A6C34878D82A}">
                    <a16:rowId xmlns:a16="http://schemas.microsoft.com/office/drawing/2014/main" val="10002"/>
                  </a:ext>
                </a:extLst>
              </a:tr>
              <a:tr h="127000">
                <a:tc>
                  <a:txBody>
                    <a:bodyPr/>
                    <a:lstStyle/>
                    <a:p>
                      <a:r>
                        <a:rPr lang="en-US" sz="1050" b="0" dirty="0">
                          <a:solidFill>
                            <a:schemeClr val="tx1"/>
                          </a:solidFill>
                        </a:rPr>
                        <a:t>Enterprise Architecture</a:t>
                      </a:r>
                    </a:p>
                  </a:txBody>
                  <a:tcPr/>
                </a:tc>
                <a:tc>
                  <a:txBody>
                    <a:bodyPr/>
                    <a:lstStyle/>
                    <a:p>
                      <a:r>
                        <a:rPr lang="en-US" sz="1050" b="0" dirty="0">
                          <a:solidFill>
                            <a:schemeClr val="tx1"/>
                          </a:solidFill>
                        </a:rPr>
                        <a:t>Jordan </a:t>
                      </a:r>
                      <a:r>
                        <a:rPr lang="en-US" sz="1050" b="0" dirty="0" err="1">
                          <a:solidFill>
                            <a:schemeClr val="tx1"/>
                          </a:solidFill>
                        </a:rPr>
                        <a:t>Lofthus</a:t>
                      </a:r>
                      <a:endParaRPr lang="en-US" sz="1050" b="0" dirty="0">
                        <a:solidFill>
                          <a:schemeClr val="tx1"/>
                        </a:solidFill>
                      </a:endParaRPr>
                    </a:p>
                  </a:txBody>
                  <a:tcPr/>
                </a:tc>
                <a:extLst>
                  <a:ext uri="{0D108BD9-81ED-4DB2-BD59-A6C34878D82A}">
                    <a16:rowId xmlns:a16="http://schemas.microsoft.com/office/drawing/2014/main" val="10003"/>
                  </a:ext>
                </a:extLst>
              </a:tr>
              <a:tr h="0">
                <a:tc>
                  <a:txBody>
                    <a:bodyPr/>
                    <a:lstStyle/>
                    <a:p>
                      <a:r>
                        <a:rPr lang="en-US" sz="1050" b="0" dirty="0">
                          <a:solidFill>
                            <a:schemeClr val="tx1"/>
                          </a:solidFill>
                        </a:rPr>
                        <a:t>Enterprise Technology</a:t>
                      </a:r>
                    </a:p>
                  </a:txBody>
                  <a:tcPr/>
                </a:tc>
                <a:tc>
                  <a:txBody>
                    <a:bodyPr/>
                    <a:lstStyle/>
                    <a:p>
                      <a:r>
                        <a:rPr lang="en-US" sz="1050" b="0" dirty="0">
                          <a:solidFill>
                            <a:schemeClr val="tx1"/>
                          </a:solidFill>
                        </a:rPr>
                        <a:t>Joe </a:t>
                      </a:r>
                      <a:r>
                        <a:rPr lang="en-US" sz="1050" b="0" dirty="0" err="1">
                          <a:solidFill>
                            <a:schemeClr val="tx1"/>
                          </a:solidFill>
                        </a:rPr>
                        <a:t>Rinkleff</a:t>
                      </a:r>
                      <a:endParaRPr lang="en-US" sz="1050" b="0" dirty="0">
                        <a:solidFill>
                          <a:schemeClr val="tx1"/>
                        </a:solidFill>
                      </a:endParaRPr>
                    </a:p>
                  </a:txBody>
                  <a:tcPr/>
                </a:tc>
                <a:extLst>
                  <a:ext uri="{0D108BD9-81ED-4DB2-BD59-A6C34878D82A}">
                    <a16:rowId xmlns:a16="http://schemas.microsoft.com/office/drawing/2014/main" val="10004"/>
                  </a:ext>
                </a:extLst>
              </a:tr>
              <a:tr h="142240">
                <a:tc>
                  <a:txBody>
                    <a:bodyPr/>
                    <a:lstStyle/>
                    <a:p>
                      <a:r>
                        <a:rPr lang="en-US" sz="1050" b="0" dirty="0">
                          <a:solidFill>
                            <a:schemeClr val="tx1"/>
                          </a:solidFill>
                        </a:rPr>
                        <a:t>Innovation,</a:t>
                      </a:r>
                      <a:r>
                        <a:rPr lang="en-US" sz="1050" b="0" baseline="0" dirty="0">
                          <a:solidFill>
                            <a:schemeClr val="tx1"/>
                          </a:solidFill>
                        </a:rPr>
                        <a:t> Research &amp; Development</a:t>
                      </a:r>
                      <a:endParaRPr lang="en-US" sz="1050" b="0" dirty="0">
                        <a:solidFill>
                          <a:schemeClr val="tx1"/>
                        </a:solidFill>
                      </a:endParaRPr>
                    </a:p>
                  </a:txBody>
                  <a:tcPr/>
                </a:tc>
                <a:tc>
                  <a:txBody>
                    <a:bodyPr/>
                    <a:lstStyle/>
                    <a:p>
                      <a:r>
                        <a:rPr lang="en-US" sz="1050" b="0" dirty="0">
                          <a:solidFill>
                            <a:schemeClr val="tx1"/>
                          </a:solidFill>
                        </a:rPr>
                        <a:t>Andrea Klemm</a:t>
                      </a:r>
                    </a:p>
                  </a:txBody>
                  <a:tcPr/>
                </a:tc>
                <a:extLst>
                  <a:ext uri="{0D108BD9-81ED-4DB2-BD59-A6C34878D82A}">
                    <a16:rowId xmlns:a16="http://schemas.microsoft.com/office/drawing/2014/main" val="10005"/>
                  </a:ext>
                </a:extLst>
              </a:tr>
              <a:tr h="0">
                <a:tc>
                  <a:txBody>
                    <a:bodyPr/>
                    <a:lstStyle/>
                    <a:p>
                      <a:r>
                        <a:rPr lang="en-US" sz="1050" b="0" dirty="0">
                          <a:solidFill>
                            <a:schemeClr val="tx1"/>
                          </a:solidFill>
                        </a:rPr>
                        <a:t>Modern Machine Tech at</a:t>
                      </a:r>
                      <a:r>
                        <a:rPr lang="en-US" sz="1050" b="0" baseline="0" dirty="0">
                          <a:solidFill>
                            <a:schemeClr val="tx1"/>
                          </a:solidFill>
                        </a:rPr>
                        <a:t> Scale</a:t>
                      </a:r>
                      <a:endParaRPr lang="en-US" sz="1050" b="0" dirty="0">
                        <a:solidFill>
                          <a:schemeClr val="tx1"/>
                        </a:solidFill>
                      </a:endParaRPr>
                    </a:p>
                  </a:txBody>
                  <a:tcPr/>
                </a:tc>
                <a:tc>
                  <a:txBody>
                    <a:bodyPr/>
                    <a:lstStyle/>
                    <a:p>
                      <a:r>
                        <a:rPr lang="en-US" sz="1050" b="0" dirty="0">
                          <a:solidFill>
                            <a:schemeClr val="tx1"/>
                          </a:solidFill>
                        </a:rPr>
                        <a:t>N/A</a:t>
                      </a:r>
                    </a:p>
                  </a:txBody>
                  <a:tcPr/>
                </a:tc>
                <a:extLst>
                  <a:ext uri="{0D108BD9-81ED-4DB2-BD59-A6C34878D82A}">
                    <a16:rowId xmlns:a16="http://schemas.microsoft.com/office/drawing/2014/main" val="10006"/>
                  </a:ext>
                </a:extLst>
              </a:tr>
              <a:tr h="0">
                <a:tc>
                  <a:txBody>
                    <a:bodyPr/>
                    <a:lstStyle/>
                    <a:p>
                      <a:r>
                        <a:rPr lang="en-US" sz="1050" b="0" dirty="0">
                          <a:solidFill>
                            <a:schemeClr val="tx1"/>
                          </a:solidFill>
                        </a:rPr>
                        <a:t>Optum Health</a:t>
                      </a:r>
                      <a:r>
                        <a:rPr lang="en-US" sz="1050" b="0" baseline="0" dirty="0">
                          <a:solidFill>
                            <a:schemeClr val="tx1"/>
                          </a:solidFill>
                        </a:rPr>
                        <a:t> Technology</a:t>
                      </a:r>
                      <a:endParaRPr lang="en-US" sz="1050" b="0" dirty="0">
                        <a:solidFill>
                          <a:schemeClr val="tx1"/>
                        </a:solidFill>
                      </a:endParaRPr>
                    </a:p>
                  </a:txBody>
                  <a:tcPr/>
                </a:tc>
                <a:tc>
                  <a:txBody>
                    <a:bodyPr/>
                    <a:lstStyle/>
                    <a:p>
                      <a:r>
                        <a:rPr lang="en-US" sz="1050" b="0" dirty="0">
                          <a:solidFill>
                            <a:schemeClr val="tx1"/>
                          </a:solidFill>
                        </a:rPr>
                        <a:t>Brooke Johnson</a:t>
                      </a:r>
                    </a:p>
                  </a:txBody>
                  <a:tcPr/>
                </a:tc>
                <a:extLst>
                  <a:ext uri="{0D108BD9-81ED-4DB2-BD59-A6C34878D82A}">
                    <a16:rowId xmlns:a16="http://schemas.microsoft.com/office/drawing/2014/main" val="10007"/>
                  </a:ext>
                </a:extLst>
              </a:tr>
              <a:tr h="127000">
                <a:tc>
                  <a:txBody>
                    <a:bodyPr/>
                    <a:lstStyle/>
                    <a:p>
                      <a:r>
                        <a:rPr lang="en-US" sz="1050" b="0" dirty="0">
                          <a:solidFill>
                            <a:schemeClr val="tx1"/>
                          </a:solidFill>
                        </a:rPr>
                        <a:t>Optum Rx</a:t>
                      </a:r>
                    </a:p>
                  </a:txBody>
                  <a:tcPr/>
                </a:tc>
                <a:tc>
                  <a:txBody>
                    <a:bodyPr/>
                    <a:lstStyle/>
                    <a:p>
                      <a:r>
                        <a:rPr lang="en-US" sz="1050" b="0" dirty="0">
                          <a:solidFill>
                            <a:schemeClr val="tx1"/>
                          </a:solidFill>
                        </a:rPr>
                        <a:t>Mike </a:t>
                      </a:r>
                      <a:r>
                        <a:rPr lang="en-US" sz="1050" b="0" dirty="0" err="1">
                          <a:solidFill>
                            <a:schemeClr val="tx1"/>
                          </a:solidFill>
                        </a:rPr>
                        <a:t>Tabayoyong</a:t>
                      </a:r>
                      <a:endParaRPr lang="en-US" sz="1050" b="0" dirty="0">
                        <a:solidFill>
                          <a:schemeClr val="tx1"/>
                        </a:solidFill>
                      </a:endParaRPr>
                    </a:p>
                  </a:txBody>
                  <a:tcPr/>
                </a:tc>
                <a:extLst>
                  <a:ext uri="{0D108BD9-81ED-4DB2-BD59-A6C34878D82A}">
                    <a16:rowId xmlns:a16="http://schemas.microsoft.com/office/drawing/2014/main" val="10008"/>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874224610"/>
              </p:ext>
            </p:extLst>
          </p:nvPr>
        </p:nvGraphicFramePr>
        <p:xfrm>
          <a:off x="4495800" y="1123950"/>
          <a:ext cx="4419600" cy="2153920"/>
        </p:xfrm>
        <a:graphic>
          <a:graphicData uri="http://schemas.openxmlformats.org/drawingml/2006/table">
            <a:tbl>
              <a:tblPr firstRow="1" bandRow="1">
                <a:tableStyleId>{7DF18680-E054-41AD-8BC1-D1AEF772440D}</a:tableStyleId>
              </a:tblPr>
              <a:tblGrid>
                <a:gridCol w="16764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tblGrid>
              <a:tr h="370840">
                <a:tc>
                  <a:txBody>
                    <a:bodyPr/>
                    <a:lstStyle/>
                    <a:p>
                      <a:r>
                        <a:rPr lang="en-US" sz="1100" dirty="0"/>
                        <a:t>OT Division</a:t>
                      </a:r>
                    </a:p>
                  </a:txBody>
                  <a:tcPr/>
                </a:tc>
                <a:tc>
                  <a:txBody>
                    <a:bodyPr/>
                    <a:lstStyle/>
                    <a:p>
                      <a:r>
                        <a:rPr lang="en-US" sz="1100" dirty="0"/>
                        <a:t>Travel Process</a:t>
                      </a:r>
                      <a:r>
                        <a:rPr lang="en-US" sz="1100" baseline="0" dirty="0"/>
                        <a:t> </a:t>
                      </a:r>
                      <a:r>
                        <a:rPr lang="en-US" sz="1100" dirty="0"/>
                        <a:t>Change</a:t>
                      </a:r>
                      <a:r>
                        <a:rPr lang="en-US" sz="1100" baseline="0" dirty="0"/>
                        <a:t> Agent</a:t>
                      </a:r>
                      <a:endParaRPr lang="en-US" sz="1100" dirty="0"/>
                    </a:p>
                  </a:txBody>
                  <a:tcPr/>
                </a:tc>
                <a:extLst>
                  <a:ext uri="{0D108BD9-81ED-4DB2-BD59-A6C34878D82A}">
                    <a16:rowId xmlns:a16="http://schemas.microsoft.com/office/drawing/2014/main" val="10000"/>
                  </a:ext>
                </a:extLst>
              </a:tr>
              <a:tr h="0">
                <a:tc>
                  <a:txBody>
                    <a:bodyPr/>
                    <a:lstStyle/>
                    <a:p>
                      <a:r>
                        <a:rPr lang="en-US" sz="1050" b="0" dirty="0">
                          <a:solidFill>
                            <a:schemeClr val="tx1"/>
                          </a:solidFill>
                        </a:rPr>
                        <a:t>Product Engineering &amp; Data Solutions</a:t>
                      </a:r>
                    </a:p>
                  </a:txBody>
                  <a:tcPr/>
                </a:tc>
                <a:tc>
                  <a:txBody>
                    <a:bodyPr/>
                    <a:lstStyle/>
                    <a:p>
                      <a:r>
                        <a:rPr lang="en-US" sz="1050" b="0" dirty="0">
                          <a:solidFill>
                            <a:schemeClr val="tx1"/>
                          </a:solidFill>
                        </a:rPr>
                        <a:t>Judy Carlson (&amp; Kara</a:t>
                      </a:r>
                      <a:r>
                        <a:rPr lang="en-US" sz="1050" b="0" baseline="0" dirty="0">
                          <a:solidFill>
                            <a:schemeClr val="tx1"/>
                          </a:solidFill>
                        </a:rPr>
                        <a:t> Nelson</a:t>
                      </a:r>
                      <a:r>
                        <a:rPr lang="en-US" sz="1050" b="0" dirty="0">
                          <a:solidFill>
                            <a:schemeClr val="tx1"/>
                          </a:solidFill>
                        </a:rPr>
                        <a:t>)</a:t>
                      </a:r>
                    </a:p>
                  </a:txBody>
                  <a:tcPr/>
                </a:tc>
                <a:extLst>
                  <a:ext uri="{0D108BD9-81ED-4DB2-BD59-A6C34878D82A}">
                    <a16:rowId xmlns:a16="http://schemas.microsoft.com/office/drawing/2014/main" val="10001"/>
                  </a:ext>
                </a:extLst>
              </a:tr>
              <a:tr h="142240">
                <a:tc>
                  <a:txBody>
                    <a:bodyPr/>
                    <a:lstStyle/>
                    <a:p>
                      <a:r>
                        <a:rPr lang="en-US" sz="1050" b="0" dirty="0">
                          <a:solidFill>
                            <a:schemeClr val="tx1"/>
                          </a:solidFill>
                        </a:rPr>
                        <a:t>UHC Technology / SD&amp;SS</a:t>
                      </a:r>
                    </a:p>
                  </a:txBody>
                  <a:tcPr/>
                </a:tc>
                <a:tc>
                  <a:txBody>
                    <a:bodyPr/>
                    <a:lstStyle/>
                    <a:p>
                      <a:pPr marL="0" indent="0" algn="l">
                        <a:buFont typeface="Arial" panose="020B0604020202020204" pitchFamily="34" charset="0"/>
                        <a:buNone/>
                      </a:pPr>
                      <a:r>
                        <a:rPr lang="en-US" sz="1050" b="0" dirty="0">
                          <a:solidFill>
                            <a:schemeClr val="tx1"/>
                          </a:solidFill>
                        </a:rPr>
                        <a:t>Steph Henry</a:t>
                      </a:r>
                    </a:p>
                    <a:p>
                      <a:pPr marL="0" indent="0" algn="l">
                        <a:buFont typeface="Arial" panose="020B0604020202020204" pitchFamily="34" charset="0"/>
                        <a:buNone/>
                      </a:pPr>
                      <a:endParaRPr lang="en-US" sz="1050" b="0" dirty="0">
                        <a:solidFill>
                          <a:schemeClr val="tx1"/>
                        </a:solidFill>
                      </a:endParaRPr>
                    </a:p>
                    <a:p>
                      <a:pPr marL="115888" indent="-115888" algn="l">
                        <a:buFont typeface="Arial" panose="020B0604020202020204" pitchFamily="34" charset="0"/>
                        <a:buChar char="•"/>
                      </a:pPr>
                      <a:r>
                        <a:rPr lang="en-US" sz="1050" b="0" dirty="0">
                          <a:solidFill>
                            <a:schemeClr val="tx1"/>
                          </a:solidFill>
                        </a:rPr>
                        <a:t>UHC E&amp;I</a:t>
                      </a:r>
                      <a:r>
                        <a:rPr lang="en-US" sz="1050" b="0" baseline="0" dirty="0">
                          <a:solidFill>
                            <a:schemeClr val="tx1"/>
                          </a:solidFill>
                        </a:rPr>
                        <a:t> = Jill Weston</a:t>
                      </a:r>
                    </a:p>
                    <a:p>
                      <a:pPr marL="115888" indent="-115888" algn="l">
                        <a:buFont typeface="Arial" panose="020B0604020202020204" pitchFamily="34" charset="0"/>
                        <a:buChar char="•"/>
                      </a:pPr>
                      <a:r>
                        <a:rPr lang="en-US" sz="1050" b="0" baseline="0" dirty="0">
                          <a:solidFill>
                            <a:schemeClr val="tx1"/>
                          </a:solidFill>
                        </a:rPr>
                        <a:t>UHC C&amp;S = Rhonda Nelson</a:t>
                      </a:r>
                    </a:p>
                    <a:p>
                      <a:pPr marL="115888" indent="-115888" algn="l">
                        <a:buFont typeface="Arial" panose="020B0604020202020204" pitchFamily="34" charset="0"/>
                        <a:buChar char="•"/>
                      </a:pPr>
                      <a:r>
                        <a:rPr lang="en-US" sz="1050" b="0" baseline="0" dirty="0">
                          <a:solidFill>
                            <a:schemeClr val="tx1"/>
                          </a:solidFill>
                        </a:rPr>
                        <a:t>UHC M&amp;R = Tony Kocanda</a:t>
                      </a:r>
                    </a:p>
                    <a:p>
                      <a:pPr marL="115888" indent="-115888" algn="l">
                        <a:buFont typeface="Arial" panose="020B0604020202020204" pitchFamily="34" charset="0"/>
                        <a:buChar char="•"/>
                      </a:pPr>
                      <a:r>
                        <a:rPr lang="en-US" sz="1050" b="0" baseline="0" dirty="0">
                          <a:solidFill>
                            <a:schemeClr val="tx1"/>
                          </a:solidFill>
                        </a:rPr>
                        <a:t>Clinical/Provider = Regina Mosley</a:t>
                      </a:r>
                    </a:p>
                    <a:p>
                      <a:pPr marL="115888" indent="-115888" algn="l">
                        <a:buFont typeface="Arial" panose="020B0604020202020204" pitchFamily="34" charset="0"/>
                        <a:buChar char="•"/>
                      </a:pPr>
                      <a:r>
                        <a:rPr lang="en-US" sz="1050" b="0" baseline="0" dirty="0">
                          <a:solidFill>
                            <a:schemeClr val="tx1"/>
                          </a:solidFill>
                        </a:rPr>
                        <a:t>Shared Services = Peter Judickas</a:t>
                      </a:r>
                    </a:p>
                    <a:p>
                      <a:pPr marL="115888" indent="-115888" algn="l">
                        <a:buFont typeface="Arial" panose="020B0604020202020204" pitchFamily="34" charset="0"/>
                        <a:buChar char="•"/>
                      </a:pPr>
                      <a:r>
                        <a:rPr lang="en-US" sz="1050" b="0" baseline="0" dirty="0">
                          <a:solidFill>
                            <a:schemeClr val="tx1"/>
                          </a:solidFill>
                        </a:rPr>
                        <a:t>Corp Systems = Mary Samuel Huq</a:t>
                      </a:r>
                      <a:endParaRPr lang="en-US" sz="1050" b="0" dirty="0">
                        <a:solidFill>
                          <a:schemeClr val="tx1"/>
                        </a:solidFill>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841181661"/>
      </p:ext>
    </p:extLst>
  </p:cSld>
  <p:clrMapOvr>
    <a:masterClrMapping/>
  </p:clrMapOvr>
</p:sld>
</file>

<file path=ppt/theme/theme1.xml><?xml version="1.0" encoding="utf-8"?>
<a:theme xmlns:a="http://schemas.openxmlformats.org/drawingml/2006/main" name="Optum Wide Template">
  <a:themeElements>
    <a:clrScheme name="Optum Sept 2016">
      <a:dk1>
        <a:srgbClr val="55565A"/>
      </a:dk1>
      <a:lt1>
        <a:srgbClr val="FFFFFF"/>
      </a:lt1>
      <a:dk2>
        <a:srgbClr val="E87722"/>
      </a:dk2>
      <a:lt2>
        <a:srgbClr val="EAEAEA"/>
      </a:lt2>
      <a:accent1>
        <a:srgbClr val="E87722"/>
      </a:accent1>
      <a:accent2>
        <a:srgbClr val="F2B411"/>
      </a:accent2>
      <a:accent3>
        <a:srgbClr val="63666A"/>
      </a:accent3>
      <a:accent4>
        <a:srgbClr val="888B8D"/>
      </a:accent4>
      <a:accent5>
        <a:srgbClr val="B1B3B3"/>
      </a:accent5>
      <a:accent6>
        <a:srgbClr val="D0D0CE"/>
      </a:accent6>
      <a:hlink>
        <a:srgbClr val="00549F"/>
      </a:hlink>
      <a:folHlink>
        <a:srgbClr val="00549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dirty="0" err="1"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d6619361-6733-4889-8a96-470efa1f75f4"/>
  </documentManagement>
</p:properties>
</file>

<file path=customXml/item3.xml><?xml version="1.0" encoding="utf-8"?>
<?mso-contentType ?>
<spe:Receivers xmlns:spe="http://schemas.microsoft.com/sharepoint/events"/>
</file>

<file path=customXml/item4.xml><?xml version="1.0" encoding="utf-8"?>
<?mso-contentType ?>
<SharedContentType xmlns="Microsoft.SharePoint.Taxonomy.ContentTypeSync" SourceId="897a53ec-2016-4aee-8be4-ce9632eb08ca" ContentTypeId="0x0101" PreviousValue="false"/>
</file>

<file path=customXml/item5.xml><?xml version="1.0" encoding="utf-8"?>
<ct:contentTypeSchema xmlns:ct="http://schemas.microsoft.com/office/2006/metadata/contentType" xmlns:ma="http://schemas.microsoft.com/office/2006/metadata/properties/metaAttributes" ct:_="" ma:_="" ma:contentTypeName="Document" ma:contentTypeID="0x010100FC1D0644A116604986E376FE8E5EFBAE" ma:contentTypeVersion="0" ma:contentTypeDescription="Create a new document." ma:contentTypeScope="" ma:versionID="95a0469affd7c44eb9ffafdf952621a1">
  <xsd:schema xmlns:xsd="http://www.w3.org/2001/XMLSchema" xmlns:xs="http://www.w3.org/2001/XMLSchema" xmlns:p="http://schemas.microsoft.com/office/2006/metadata/properties" xmlns:ns2="d6619361-6733-4889-8a96-470efa1f75f4" targetNamespace="http://schemas.microsoft.com/office/2006/metadata/properties" ma:root="true" ma:fieldsID="78c621030f042b503fc1a8e79d502d9f" ns2:_="">
    <xsd:import namespace="d6619361-6733-4889-8a96-470efa1f75f4"/>
    <xsd:element name="properties">
      <xsd:complexType>
        <xsd:sequence>
          <xsd:element name="documentManagement">
            <xsd:complexType>
              <xsd:all>
                <xsd:element ref="ns2:_dlc_DocId" minOccurs="0"/>
                <xsd:element ref="ns2:_dlc_DocIdUrl" minOccurs="0"/>
                <xsd:element ref="ns2:_dlc_DocIdPersistI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619361-6733-4889-8a96-470efa1f75f4"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TaxCatchAll" ma:index="11" nillable="true" ma:displayName="Taxonomy Catch All Column" ma:hidden="true" ma:list="{d6e5955b-1a9b-4648-a8c9-046f4e902c65}" ma:internalName="TaxCatchAll" ma:showField="CatchAllData" ma:web="d27488ca-b02e-43f6-ae34-f2f97aa317a4">
      <xsd:complexType>
        <xsd:complexContent>
          <xsd:extension base="dms:MultiChoiceLookup">
            <xsd:sequence>
              <xsd:element name="Value" type="dms:Lookup" maxOccurs="unbounded" minOccurs="0" nillable="true"/>
            </xsd:sequence>
          </xsd:extension>
        </xsd:complexContent>
      </xsd:complexType>
    </xsd:element>
    <xsd:element name="TaxCatchAllLabel" ma:index="12" nillable="true" ma:displayName="Taxonomy Catch All Column1" ma:hidden="true" ma:list="{d6e5955b-1a9b-4648-a8c9-046f4e902c65}" ma:internalName="TaxCatchAllLabel" ma:readOnly="true" ma:showField="CatchAllDataLabel" ma:web="d27488ca-b02e-43f6-ae34-f2f97aa317a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57A76CB-A9E7-4905-A7E5-BE1C7288AFF2}">
  <ds:schemaRefs>
    <ds:schemaRef ds:uri="http://schemas.microsoft.com/sharepoint/v3/contenttype/forms"/>
  </ds:schemaRefs>
</ds:datastoreItem>
</file>

<file path=customXml/itemProps2.xml><?xml version="1.0" encoding="utf-8"?>
<ds:datastoreItem xmlns:ds="http://schemas.openxmlformats.org/officeDocument/2006/customXml" ds:itemID="{7B6053AF-4A55-46B0-AE16-94248BFC9895}">
  <ds:schemaRefs>
    <ds:schemaRef ds:uri="http://purl.org/dc/elements/1.1/"/>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d6619361-6733-4889-8a96-470efa1f75f4"/>
    <ds:schemaRef ds:uri="http://schemas.microsoft.com/office/2006/metadata/properties"/>
    <ds:schemaRef ds:uri="http://www.w3.org/XML/1998/namespace"/>
    <ds:schemaRef ds:uri="http://purl.org/dc/terms/"/>
  </ds:schemaRefs>
</ds:datastoreItem>
</file>

<file path=customXml/itemProps3.xml><?xml version="1.0" encoding="utf-8"?>
<ds:datastoreItem xmlns:ds="http://schemas.openxmlformats.org/officeDocument/2006/customXml" ds:itemID="{61620946-B0E1-47DF-93FC-23DD8AFB0B2A}">
  <ds:schemaRefs>
    <ds:schemaRef ds:uri="http://schemas.microsoft.com/sharepoint/events"/>
  </ds:schemaRefs>
</ds:datastoreItem>
</file>

<file path=customXml/itemProps4.xml><?xml version="1.0" encoding="utf-8"?>
<ds:datastoreItem xmlns:ds="http://schemas.openxmlformats.org/officeDocument/2006/customXml" ds:itemID="{30B58135-105C-438B-BEED-70FF5A17E4B9}">
  <ds:schemaRefs>
    <ds:schemaRef ds:uri="Microsoft.SharePoint.Taxonomy.ContentTypeSync"/>
  </ds:schemaRefs>
</ds:datastoreItem>
</file>

<file path=customXml/itemProps5.xml><?xml version="1.0" encoding="utf-8"?>
<ds:datastoreItem xmlns:ds="http://schemas.openxmlformats.org/officeDocument/2006/customXml" ds:itemID="{6CCFB9F2-69FD-4C77-AB97-AA0D0D056F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619361-6733-4889-8a96-470efa1f75f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Optum Wide Template</Template>
  <TotalTime>1191</TotalTime>
  <Words>1392</Words>
  <Application>Microsoft Macintosh PowerPoint</Application>
  <PresentationFormat>On-screen Show (16:9)</PresentationFormat>
  <Paragraphs>207</Paragraphs>
  <Slides>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Cambria</vt:lpstr>
      <vt:lpstr>Consolas</vt:lpstr>
      <vt:lpstr>Segoe UI</vt:lpstr>
      <vt:lpstr>Times New Roman</vt:lpstr>
      <vt:lpstr>Wingdings</vt:lpstr>
      <vt:lpstr>Optum Wide Template</vt:lpstr>
      <vt:lpstr>OT Travel Policy Simplification </vt:lpstr>
      <vt:lpstr>OT Announcement</vt:lpstr>
      <vt:lpstr>Current OT Travel Process</vt:lpstr>
      <vt:lpstr>OT Travel Process Changes</vt:lpstr>
      <vt:lpstr>OT Travel Process Benefits</vt:lpstr>
      <vt:lpstr>Updated OT Travel Process (effective 1/7/19)</vt:lpstr>
      <vt:lpstr>OT Travel Process – Change Agent List</vt:lpstr>
    </vt:vector>
  </TitlesOfParts>
  <Company>UnitedHealth Group</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Ashley J Phinney</dc:creator>
  <cp:lastModifiedBy>Microsoft Office User</cp:lastModifiedBy>
  <cp:revision>60</cp:revision>
  <cp:lastPrinted>2018-12-05T13:25:10Z</cp:lastPrinted>
  <dcterms:created xsi:type="dcterms:W3CDTF">2017-07-19T17:57:53Z</dcterms:created>
  <dcterms:modified xsi:type="dcterms:W3CDTF">2019-02-27T15:12:19Z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0x010100FC1D0644A116604986E376FE8E5EFBAE</vt:lpwstr>
  </property>
</Properties>
</file>