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0" r:id="rId7"/>
    <p:sldId id="258" r:id="rId8"/>
    <p:sldId id="261" r:id="rId9"/>
    <p:sldId id="286" r:id="rId10"/>
    <p:sldId id="287" r:id="rId11"/>
    <p:sldId id="283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5/31/2021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ECMAScript_engin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stexplorer.net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14040" y="1092446"/>
            <a:ext cx="7077456" cy="1243584"/>
          </a:xfrm>
        </p:spPr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Engine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984938" y="2793655"/>
            <a:ext cx="6096000" cy="11866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- &gt; </a:t>
            </a:r>
            <a:r>
              <a:rPr lang="en-IN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Engine -&gt; convert into machine code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//list of engines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https://en.wikipedia.org/wiki/List_of_ECMAScript_engines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263" y="785648"/>
            <a:ext cx="7781544" cy="859055"/>
          </a:xfrm>
        </p:spPr>
        <p:txBody>
          <a:bodyPr/>
          <a:lstStyle/>
          <a:p>
            <a:r>
              <a:rPr lang="en-US" dirty="0" smtClean="0"/>
              <a:t>Inside JS Engine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javascript engin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083" y="1805129"/>
            <a:ext cx="8954814" cy="4654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88898" y="939625"/>
            <a:ext cx="6803136" cy="5198416"/>
          </a:xfrm>
        </p:spPr>
        <p:txBody>
          <a:bodyPr>
            <a:normAutofit/>
          </a:bodyPr>
          <a:lstStyle/>
          <a:p>
            <a:r>
              <a:rPr lang="en-IN" b="1" u="sng" dirty="0" smtClean="0"/>
              <a:t>Parser</a:t>
            </a:r>
            <a:r>
              <a:rPr lang="en-IN" dirty="0" smtClean="0"/>
              <a:t> : Parses the content / variables</a:t>
            </a:r>
          </a:p>
          <a:p>
            <a:r>
              <a:rPr lang="en-IN" b="1" u="sng" dirty="0" smtClean="0"/>
              <a:t>Abstract Syntax Tree </a:t>
            </a:r>
            <a:r>
              <a:rPr lang="en-IN" dirty="0" smtClean="0"/>
              <a:t>: </a:t>
            </a:r>
            <a:r>
              <a:rPr lang="en-IN" u="sng" dirty="0">
                <a:hlinkClick r:id="rId2"/>
              </a:rPr>
              <a:t>https://astexplorer.net/</a:t>
            </a:r>
            <a:endParaRPr lang="en-IN" dirty="0"/>
          </a:p>
          <a:p>
            <a:endParaRPr lang="en-IN" dirty="0"/>
          </a:p>
          <a:p>
            <a:r>
              <a:rPr lang="en-IN" dirty="0" smtClean="0"/>
              <a:t>Any programming language we have 2 ways to convert </a:t>
            </a:r>
            <a:r>
              <a:rPr lang="en-IN" dirty="0" err="1" smtClean="0"/>
              <a:t>highlevel</a:t>
            </a:r>
            <a:r>
              <a:rPr lang="en-IN" dirty="0" smtClean="0"/>
              <a:t> to machine code </a:t>
            </a:r>
          </a:p>
          <a:p>
            <a:pPr marL="342900" indent="-342900">
              <a:buAutoNum type="arabicPeriod"/>
            </a:pPr>
            <a:r>
              <a:rPr lang="en-IN" dirty="0" smtClean="0"/>
              <a:t>Interpreter</a:t>
            </a:r>
          </a:p>
          <a:p>
            <a:pPr marL="342900" indent="-342900">
              <a:buAutoNum type="arabicPeriod"/>
            </a:pPr>
            <a:r>
              <a:rPr lang="en-IN" dirty="0" smtClean="0"/>
              <a:t>Compiler</a:t>
            </a:r>
            <a:endParaRPr lang="en-IN" dirty="0"/>
          </a:p>
          <a:p>
            <a:endParaRPr lang="en-IN" dirty="0"/>
          </a:p>
          <a:p>
            <a:r>
              <a:rPr lang="en-IN" b="1" u="sng" dirty="0"/>
              <a:t>Interpreter</a:t>
            </a:r>
            <a:r>
              <a:rPr lang="en-IN" dirty="0" smtClean="0"/>
              <a:t> </a:t>
            </a:r>
            <a:r>
              <a:rPr lang="en-IN" dirty="0"/>
              <a:t>-&gt; translate &amp; read files line by line</a:t>
            </a:r>
          </a:p>
          <a:p>
            <a:r>
              <a:rPr lang="en-IN" b="1" u="sng" dirty="0"/>
              <a:t>Compiler</a:t>
            </a:r>
            <a:r>
              <a:rPr lang="en-IN" dirty="0"/>
              <a:t> -&gt;one </a:t>
            </a:r>
            <a:r>
              <a:rPr lang="en-IN" dirty="0" smtClean="0"/>
              <a:t>pass </a:t>
            </a:r>
            <a:r>
              <a:rPr lang="en-IN" dirty="0"/>
              <a:t>through the code &amp; understand what it does, writes a new program ( low level machine code </a:t>
            </a:r>
            <a:r>
              <a:rPr lang="en-IN" dirty="0" smtClean="0"/>
              <a:t>) ex: Babel</a:t>
            </a:r>
          </a:p>
          <a:p>
            <a:r>
              <a:rPr lang="en-IN" b="1" u="sng" dirty="0" smtClean="0"/>
              <a:t>Just In time Compiler </a:t>
            </a:r>
            <a:r>
              <a:rPr lang="en-IN" dirty="0" smtClean="0"/>
              <a:t>-&gt; Interpreter + Compiler </a:t>
            </a:r>
          </a:p>
          <a:p>
            <a:r>
              <a:rPr lang="en-IN" b="1" u="sng" dirty="0" smtClean="0"/>
              <a:t>Profiler</a:t>
            </a:r>
            <a:r>
              <a:rPr lang="en-IN" dirty="0" smtClean="0"/>
              <a:t> -&gt; </a:t>
            </a:r>
            <a:r>
              <a:rPr lang="en-IN" dirty="0"/>
              <a:t>watches the code &amp; thinks how can we optimise the code </a:t>
            </a:r>
          </a:p>
          <a:p>
            <a:endParaRPr lang="en-IN" dirty="0" smtClean="0">
              <a:latin typeface="Arial Narrow" panose="020B0606020202030204" pitchFamily="34" charset="0"/>
            </a:endParaRPr>
          </a:p>
          <a:p>
            <a:endParaRPr lang="en-IN" dirty="0" smtClean="0">
              <a:latin typeface="Arial Narrow" panose="020B0606020202030204" pitchFamily="34" charset="0"/>
            </a:endParaRPr>
          </a:p>
          <a:p>
            <a:endParaRPr lang="en-IN" dirty="0" smtClean="0">
              <a:latin typeface="Arial Narrow" panose="020B0606020202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Stack &amp; Memory Heap 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78216" y="2240346"/>
            <a:ext cx="6146849" cy="347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</a:t>
            </a:r>
            <a:r>
              <a:rPr lang="en-US" dirty="0" err="1" smtClean="0"/>
              <a:t>OverFlow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51890" y="3030397"/>
            <a:ext cx="26275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function test() {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    test();</a:t>
            </a:r>
          </a:p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Garbage Collection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042576" y="1931155"/>
            <a:ext cx="8213666" cy="411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5162" y="3044388"/>
            <a:ext cx="3599015" cy="535531"/>
          </a:xfrm>
        </p:spPr>
        <p:txBody>
          <a:bodyPr/>
          <a:lstStyle/>
          <a:p>
            <a:r>
              <a:rPr lang="en-IN" dirty="0" smtClean="0"/>
              <a:t>Memory Leaks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448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RunTime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2883404" y="1756289"/>
            <a:ext cx="5731510" cy="28619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0317" y="4798275"/>
            <a:ext cx="8713076" cy="1585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 is single Threaded  -&gt; only 1 </a:t>
            </a:r>
            <a:r>
              <a:rPr lang="en-IN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callstack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never running functions in parallel (Synchronous 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 : alert functions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 Runtime  ( makes it asynchronous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-&gt; 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83383" y="5171355"/>
            <a:ext cx="33633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dirty="0"/>
              <a:t>http://latentflip.com/loupe/?code=ZnVuY3Rpb24gcHJpbnRIZWxsbygpIHsNCiAgICBjb25zb2xlLmxvZygnSGVsbG8gZnJvbSBiYXonKTsNCn0NCg0KZnVuY3Rpb24gYmF6KCkgew0KICAgIHNldFRpbWVvdXQocHJpbnRIZWxsbywgMzAwMCk7DQp9DQoNCmZ1bmN0aW9uIGJhcigpIHsNCiAgICBiYXooKTsNCn0NCg0KZnVuY3Rpb24gZm9vKCkgew0KICAgIGJhcigpOw0KfQ0KDQpmb28oKTs%3D!!!PGJ1dHRvbj5DbGljayBtZSE8L2J1dHRvbj4%3D</a:t>
            </a:r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448" y="2334242"/>
            <a:ext cx="4945598" cy="1243584"/>
          </a:xfrm>
        </p:spPr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Js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166670" y="3393160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https://nodejs.org/en/</a:t>
            </a: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16c05727-aa75-4e4a-9b5f-8a80a1165891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1af3243-3dd4-4a8d-8c0d-dd76da1f02a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164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Narrow</vt:lpstr>
      <vt:lpstr>Calibri</vt:lpstr>
      <vt:lpstr>Consolas</vt:lpstr>
      <vt:lpstr>Tahoma</vt:lpstr>
      <vt:lpstr>Times New Roman</vt:lpstr>
      <vt:lpstr>Trade Gothic LT Pro</vt:lpstr>
      <vt:lpstr>Trebuchet MS</vt:lpstr>
      <vt:lpstr>Office Theme</vt:lpstr>
      <vt:lpstr>Javascript Engine</vt:lpstr>
      <vt:lpstr>Inside JS Engine</vt:lpstr>
      <vt:lpstr>PowerPoint Presentation</vt:lpstr>
      <vt:lpstr>Call Stack &amp; Memory Heap </vt:lpstr>
      <vt:lpstr>Stack OverFlow</vt:lpstr>
      <vt:lpstr>Garbage Collection</vt:lpstr>
      <vt:lpstr>Memory Leaks</vt:lpstr>
      <vt:lpstr>Javascript RunTime</vt:lpstr>
      <vt:lpstr>Node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2021-05-31T06:57:14Z</dcterms:created>
  <dcterms:modified xsi:type="dcterms:W3CDTF">2021-05-31T12:42:23Z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