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66" r:id="rId3"/>
    <p:sldId id="267" r:id="rId4"/>
    <p:sldId id="278" r:id="rId5"/>
    <p:sldId id="259" r:id="rId6"/>
    <p:sldId id="262" r:id="rId7"/>
    <p:sldId id="263" r:id="rId8"/>
    <p:sldId id="285" r:id="rId9"/>
    <p:sldId id="282" r:id="rId10"/>
    <p:sldId id="281" r:id="rId11"/>
    <p:sldId id="297" r:id="rId12"/>
    <p:sldId id="298" r:id="rId13"/>
    <p:sldId id="299" r:id="rId14"/>
    <p:sldId id="300" r:id="rId15"/>
    <p:sldId id="268" r:id="rId16"/>
    <p:sldId id="270" r:id="rId17"/>
    <p:sldId id="269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02" r:id="rId26"/>
    <p:sldId id="301" r:id="rId27"/>
    <p:sldId id="276" r:id="rId28"/>
    <p:sldId id="277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3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0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6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75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64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8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5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3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53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F9F2-D25D-4A94-8F3F-B208C2D47934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BB1B-9BE0-4FA8-A264-C001E677A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99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.edu/academicaffairs/tls/course-design/teaching-elements/instructor-to-student" TargetMode="External"/><Relationship Id="rId2" Type="http://schemas.openxmlformats.org/officeDocument/2006/relationships/hyperlink" Target="http://www.w3schools.com/php/default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981200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- FACULTY     ONLINE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xmlns="" val="9130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FUNCTIONAL REQUIREMENTS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23" y="838200"/>
            <a:ext cx="8991600" cy="6019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provides user friendly Graphical User Interface.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Personal Computer with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RAM		: 256MB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Hard disk	: 40GB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Processor	: Intel Processor i5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CD Drive	: 40 X Samsung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Monitor		: 15’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Operating System  : Windows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Language               : PHP.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Tools                      : XAMPP, Sublime Text Editor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3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15"/>
            <a:ext cx="4419600" cy="93027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UML DIAGRAMS: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91" y="1219200"/>
            <a:ext cx="7886700" cy="5410200"/>
          </a:xfrm>
        </p:spPr>
        <p:txBody>
          <a:bodyPr/>
          <a:lstStyle/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USE-CASE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DIAGRAM  FOR FORUM: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1507" t="9218" r="6907" b="17066"/>
          <a:stretch>
            <a:fillRect/>
          </a:stretch>
        </p:blipFill>
        <p:spPr bwMode="auto">
          <a:xfrm>
            <a:off x="1026695" y="1981200"/>
            <a:ext cx="735599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9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 FOR CHAT: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960" t="9974" r="25728" b="15090"/>
          <a:stretch>
            <a:fillRect/>
          </a:stretch>
        </p:blipFill>
        <p:spPr bwMode="auto">
          <a:xfrm>
            <a:off x="1292374" y="1106103"/>
            <a:ext cx="636875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757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8867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DIAGRAM FOR CHAT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l="36498" t="11765" r="29887" b="16624"/>
          <a:stretch>
            <a:fillRect/>
          </a:stretch>
        </p:blipFill>
        <p:spPr bwMode="auto">
          <a:xfrm>
            <a:off x="1071538" y="1825625"/>
            <a:ext cx="69294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10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49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ACTIVITY DIAGRAM FOR FORUM: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125" t="12020" r="31777" b="15857"/>
          <a:stretch>
            <a:fillRect/>
          </a:stretch>
        </p:blipFill>
        <p:spPr bwMode="auto">
          <a:xfrm>
            <a:off x="914400" y="1065196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78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495800" cy="1325563"/>
          </a:xfrm>
        </p:spPr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PAGE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18445"/>
            <a:ext cx="9144000" cy="48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8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5126"/>
            <a:ext cx="4419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417" y="1600200"/>
            <a:ext cx="9144000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1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2819400" cy="13255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93407"/>
            <a:ext cx="9144000" cy="4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26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734300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6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4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endParaRPr lang="en-I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60482"/>
            <a:ext cx="91440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GAYATRI VIDYA PARISHAD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OF ENGINEERING FOR WOMEN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022475"/>
            <a:ext cx="1803400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0" y="3044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304800" y="4459734"/>
            <a:ext cx="518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Dr. M. BHANU SRIDHAR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Associate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3945215"/>
            <a:ext cx="4343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P. PUJITHA(13JG1A0574)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V. LALITHA(13JG1A05B6)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VARDHANA(13JG1A0597)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SIREESHA(13JG1A0566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6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2295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9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685800"/>
            <a:ext cx="8305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7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848599" cy="42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2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8077200" cy="45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620000" cy="43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01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548070207"/>
              </p:ext>
            </p:extLst>
          </p:nvPr>
        </p:nvGraphicFramePr>
        <p:xfrm>
          <a:off x="0" y="762000"/>
          <a:ext cx="9144000" cy="1531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494"/>
                <a:gridCol w="2016087"/>
                <a:gridCol w="1968347"/>
                <a:gridCol w="1960084"/>
                <a:gridCol w="2005988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S.NO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INPUT </a:t>
                      </a:r>
                      <a:r>
                        <a:rPr lang="en-IN" sz="1400" dirty="0">
                          <a:effectLst/>
                        </a:rPr>
                        <a:t>GIVEN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EXPECTED OUTPUT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OBTAINED OUTPUT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RESULT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(PASS/FAIL)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5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with User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navigate to Student page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navigate to Student page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304800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1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987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3636" y="0"/>
            <a:ext cx="3200400" cy="1038409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3636" y="1143000"/>
            <a:ext cx="9144000" cy="5938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project, we have proposed a student-faculty interaction through a college website. The primary challenge is to achieve coordination between student-faculty, faculty-parent and also provide a platform for discussion on specified issues provided by the faculty member. 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forum application embedded in the website provides a rich set of features to accelerate the online communication between students and faculty.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With online chat solution on the website, students and parents can interact with their respective supporting faculty in the way they prefer.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961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351338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http://www.w3schools.com/php/default.asp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Jennifer C. Richardson,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“EXAMINING SOCIAL PRESENCE IN ONLINE COURSES IN RELATION TO STUDENTS' PERCEIVED LEARNING AND SATISFACTION”, JALN Volume 7, Issue 1, 2003.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www.rit.edu/academicaffairs/tls/course-design/teaching-elements/instructor-to-student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https://www.youtube.com/watch?v=alcXy8bPJ4c&amp;list=PLU4yvac0MJbJL8uU778XmlWwY0yrcQAFm</a:t>
            </a:r>
          </a:p>
        </p:txBody>
      </p:sp>
    </p:spTree>
    <p:extLst>
      <p:ext uri="{BB962C8B-B14F-4D97-AF65-F5344CB8AC3E}">
        <p14:creationId xmlns:p14="http://schemas.microsoft.com/office/powerpoint/2010/main" xmlns="" val="23390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mputer\Desktop\ppt 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23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38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1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09600" y="0"/>
            <a:ext cx="3429000" cy="11128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886700" cy="4351338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existing system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3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-76200" y="16042"/>
            <a:ext cx="259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1171074"/>
            <a:ext cx="8229600" cy="5382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project aims to develop a student-teacher interaction through a college website. The primary challenge is to achieve coordination between student-faculty, faculty-parent and also provide a platform for discussion on specified issues provided by the faculty member.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discussion forum use is linked to both student and faculty engagement in related areas.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Live chat feature make communication easy between teachers and student. It also reduce the hesitation from students.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51"/>
            <a:ext cx="5867400" cy="108605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86700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website with well-informative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content in it, creates a picture of credibility for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 websites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contain information about the head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departments 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well as other teaching and office staffs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Necessary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information including eligibility criteria, admission procedure, admission date, library facilities, sports activities, learning infrastructure, arrangement of extra-curricular programs, availability of application forms and several other important details are found in the website.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PROBLEMS WITH EXISTING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79120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information on current websites might be 			unreliable if not updated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regular basis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interaction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may be difficult to reach the communication between 	student-faculty and parent-faculty.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Crashes and uptime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website that crashes is no good to anyone. This is a 	serious disadvantage for a website. If the website is 	constantly crashing or unavailable then users will not be 	able to find the information in the website and could 	miss out the important matters.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27" y="0"/>
            <a:ext cx="4953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proposed to bridge the gap between the website and the chat application.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chat application embedded in the website provides a rich set of features to accelerate the online communication between student and faculty.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online chat solution on the website, students and  parents can interact with their respective supporting faculty in the way they prefer.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contains a forum which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site where people can hold conversations in the form of posted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00400" cy="12192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Student-faculty interaction helps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achieve coordination between student-faculty, faculty-parent and also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platform for discussion on specified issues provided by the faculty member. </a:t>
            </a:r>
          </a:p>
          <a:p>
            <a:pPr>
              <a:lnSpc>
                <a:spcPct val="10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students to openly discuss topics of interest to them. For example, encourage them to discuss things like trending technologies and academic related topics.</a:t>
            </a:r>
          </a:p>
          <a:p>
            <a:pPr>
              <a:lnSpc>
                <a:spcPct val="10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IN" sz="2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/>
              <a:t>	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may want to clarify their doubts on various aspects, assignment submissions and more.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1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25" y="76200"/>
            <a:ext cx="6934200" cy="761999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854" y="847022"/>
            <a:ext cx="9144000" cy="61489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Student-Faculty Interaction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Peer-to-Peer and Client-Server chat system that works on the internet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of the system shall be able to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system by providing:</a:t>
            </a:r>
          </a:p>
          <a:p>
            <a:pPr marL="1143000" lvl="2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1143000" lvl="2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ID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IN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name</a:t>
            </a:r>
            <a:endParaRPr lang="en-IN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he/she is a faculty or a student</a:t>
            </a:r>
          </a:p>
          <a:p>
            <a:pPr marL="800100" lvl="2" indent="0" algn="just">
              <a:lnSpc>
                <a:spcPct val="10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 to the system, by providing:</a:t>
            </a:r>
            <a:endParaRPr lang="en-IN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 ID</a:t>
            </a:r>
            <a:endParaRPr lang="en-IN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valid password</a:t>
            </a:r>
            <a:endParaRPr lang="en-IN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9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1018</TotalTime>
  <Words>621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     CONTENTS:</vt:lpstr>
      <vt:lpstr>Slide 4</vt:lpstr>
      <vt:lpstr>EXISTING SYSTEM:</vt:lpstr>
      <vt:lpstr>PROBLEMS WITH EXISTING SYSTEM:</vt:lpstr>
      <vt:lpstr>PROPOSED SYSTEM:</vt:lpstr>
      <vt:lpstr>DESCRIPTION:</vt:lpstr>
      <vt:lpstr>FUNCTIONAL REQUIREMENTS:</vt:lpstr>
      <vt:lpstr>NON- FUNCTIONAL REQUIREMENTS: </vt:lpstr>
      <vt:lpstr>UML DIAGRAMS:</vt:lpstr>
      <vt:lpstr>USE CASE DIAGRAM FOR CHAT:</vt:lpstr>
      <vt:lpstr>ACTIVITY DIAGRAM FOR CHAT :</vt:lpstr>
      <vt:lpstr>ACTIVITY DIAGRAM FOR FORUM: </vt:lpstr>
      <vt:lpstr>INTRODUCTION PAGE:</vt:lpstr>
      <vt:lpstr>REGISTRATION PAGE:</vt:lpstr>
      <vt:lpstr>LOGIN PAGE: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CONCLUSION:</vt:lpstr>
      <vt:lpstr>REFERENCES: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computer</dc:creator>
  <cp:lastModifiedBy>DIGITALLAB75</cp:lastModifiedBy>
  <cp:revision>139</cp:revision>
  <dcterms:created xsi:type="dcterms:W3CDTF">2017-01-03T12:59:40Z</dcterms:created>
  <dcterms:modified xsi:type="dcterms:W3CDTF">2017-04-13T03:31:10Z</dcterms:modified>
</cp:coreProperties>
</file>