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84" d="100"/>
          <a:sy n="84" d="100"/>
        </p:scale>
        <p:origin x="45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2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1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7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3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13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3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0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5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1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60DCA-AAD4-4732-9BAD-8406E14A866C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1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5948" y="541446"/>
            <a:ext cx="6842223" cy="39216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12570" y="682171"/>
            <a:ext cx="67056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struct</a:t>
            </a:r>
            <a:r>
              <a:rPr lang="en-US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Partition</a:t>
            </a:r>
            <a:r>
              <a:rPr lang="en-US" dirty="0"/>
              <a:t> {</a:t>
            </a:r>
          </a:p>
          <a:p>
            <a:r>
              <a:rPr lang="en-US" dirty="0"/>
              <a:t>  string name;                                 /* Name of the Partition */</a:t>
            </a:r>
          </a:p>
          <a:p>
            <a:r>
              <a:rPr lang="en-US" dirty="0"/>
              <a:t>  unsigned long duration;             /* Duration of the Partition */</a:t>
            </a:r>
          </a:p>
          <a:p>
            <a:r>
              <a:rPr lang="en-US" dirty="0"/>
              <a:t>  unsigned long period;                /* Period of the Schedule */</a:t>
            </a:r>
          </a:p>
          <a:p>
            <a:r>
              <a:rPr lang="en-US" dirty="0"/>
              <a:t>  unsigned long offset;                  /* Offset of the Partition */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struct</a:t>
            </a:r>
            <a:r>
              <a:rPr lang="en-US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Clock</a:t>
            </a:r>
            <a:r>
              <a:rPr lang="en-US" dirty="0"/>
              <a:t> {</a:t>
            </a:r>
          </a:p>
          <a:p>
            <a:r>
              <a:rPr lang="en-US" dirty="0"/>
              <a:t>  string name;                                 /* Name of the Embedded Node */</a:t>
            </a:r>
          </a:p>
          <a:p>
            <a:r>
              <a:rPr lang="en-US" dirty="0"/>
              <a:t>  int value; ;                                    /* Current value of the Clock */</a:t>
            </a:r>
          </a:p>
          <a:p>
            <a:r>
              <a:rPr lang="en-US" dirty="0"/>
              <a:t>  int next_tick;                               /* Next clock tick */</a:t>
            </a:r>
          </a:p>
          <a:p>
            <a:r>
              <a:rPr lang="en-US" dirty="0"/>
              <a:t>  vector&lt;Partition&gt; schedule;     /* Temporal Partition Schedule*/</a:t>
            </a:r>
          </a:p>
          <a:p>
            <a:r>
              <a:rPr lang="en-US" dirty="0"/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8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112" y="549048"/>
            <a:ext cx="7942717" cy="6057615"/>
          </a:xfrm>
          <a:prstGeom prst="rect">
            <a:avLst/>
          </a:prstGeom>
        </p:spPr>
      </p:pic>
      <p:sp>
        <p:nvSpPr>
          <p:cNvPr id="5" name="Curved Up Arrow 4"/>
          <p:cNvSpPr/>
          <p:nvPr/>
        </p:nvSpPr>
        <p:spPr>
          <a:xfrm rot="5613355" flipH="1">
            <a:off x="4858282" y="3280011"/>
            <a:ext cx="2543381" cy="1375563"/>
          </a:xfrm>
          <a:prstGeom prst="curved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20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693270" y="1045882"/>
            <a:ext cx="0" cy="231289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97529" y="1045882"/>
            <a:ext cx="0" cy="231289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85458" y="1523999"/>
            <a:ext cx="0" cy="183477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434541" y="1523999"/>
            <a:ext cx="5977" cy="183477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10516" y="1523999"/>
            <a:ext cx="11954" cy="183477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93270" y="1524000"/>
            <a:ext cx="2498165" cy="76498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Long-Running</a:t>
            </a:r>
          </a:p>
          <a:p>
            <a:pPr algn="ctr"/>
            <a:r>
              <a:rPr lang="en-US" dirty="0"/>
              <a:t>Operation (LRO)</a:t>
            </a:r>
          </a:p>
        </p:txBody>
      </p:sp>
      <p:sp>
        <p:nvSpPr>
          <p:cNvPr id="9" name="Rectangle 8"/>
          <p:cNvSpPr/>
          <p:nvPr/>
        </p:nvSpPr>
        <p:spPr>
          <a:xfrm>
            <a:off x="3191434" y="1523999"/>
            <a:ext cx="2970305" cy="7649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Suspend LRO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93270" y="2288987"/>
            <a:ext cx="8857130" cy="1"/>
          </a:xfrm>
          <a:prstGeom prst="straightConnector1">
            <a:avLst/>
          </a:prstGeom>
          <a:ln w="25400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914775" y="1045882"/>
            <a:ext cx="0" cy="231289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11670" y="1045882"/>
            <a:ext cx="0" cy="231289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161741" y="1523999"/>
            <a:ext cx="2049929" cy="7649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Resume LRO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897529" y="3137647"/>
            <a:ext cx="1287929" cy="59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088777" y="2516092"/>
            <a:ext cx="914400" cy="53788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Maximum checkpoint distance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194424" y="1356659"/>
            <a:ext cx="29673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85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339" y="2195518"/>
            <a:ext cx="9352249" cy="3542678"/>
          </a:xfrm>
          <a:prstGeom prst="rect">
            <a:avLst/>
          </a:prstGeom>
        </p:spPr>
      </p:pic>
      <p:sp>
        <p:nvSpPr>
          <p:cNvPr id="5" name="Striped Right Arrow 4"/>
          <p:cNvSpPr/>
          <p:nvPr/>
        </p:nvSpPr>
        <p:spPr>
          <a:xfrm rot="10800000">
            <a:off x="1408517" y="2936304"/>
            <a:ext cx="1187016" cy="1192695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5779" y="4129000"/>
            <a:ext cx="213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Execute_Thread</a:t>
            </a:r>
          </a:p>
        </p:txBody>
      </p:sp>
    </p:spTree>
    <p:extLst>
      <p:ext uri="{BB962C8B-B14F-4D97-AF65-F5344CB8AC3E}">
        <p14:creationId xmlns:p14="http://schemas.microsoft.com/office/powerpoint/2010/main" val="3889325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106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Srinivas Kumar</dc:creator>
  <cp:lastModifiedBy>Pranav Srinivas Kumar</cp:lastModifiedBy>
  <cp:revision>10</cp:revision>
  <dcterms:created xsi:type="dcterms:W3CDTF">2016-05-04T14:39:56Z</dcterms:created>
  <dcterms:modified xsi:type="dcterms:W3CDTF">2016-05-17T16:15:19Z</dcterms:modified>
</cp:coreProperties>
</file>