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0DCA-AAD4-4732-9BAD-8406E14A866C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948" y="541446"/>
            <a:ext cx="6842223" cy="3921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0" y="682171"/>
            <a:ext cx="670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Partition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Partition */</a:t>
            </a:r>
          </a:p>
          <a:p>
            <a:r>
              <a:rPr lang="en-US" dirty="0"/>
              <a:t>  unsigned long duration;             /* Duration of the Partition */</a:t>
            </a:r>
          </a:p>
          <a:p>
            <a:r>
              <a:rPr lang="en-US" dirty="0"/>
              <a:t>  unsigned long period;                /* Period of the Schedule */</a:t>
            </a:r>
          </a:p>
          <a:p>
            <a:r>
              <a:rPr lang="en-US" dirty="0"/>
              <a:t>  unsigned long offset;                  /* Offset of the Partition 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Clock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Embedded Node */</a:t>
            </a:r>
          </a:p>
          <a:p>
            <a:r>
              <a:rPr lang="en-US" dirty="0"/>
              <a:t>  int value; ;                                    /* Current value of the Clock */</a:t>
            </a:r>
          </a:p>
          <a:p>
            <a:r>
              <a:rPr lang="en-US" dirty="0"/>
              <a:t>  int next_tick;                               /* Next clock tick */</a:t>
            </a:r>
          </a:p>
          <a:p>
            <a:r>
              <a:rPr lang="en-US" dirty="0"/>
              <a:t>  vector&lt;Partition&gt; schedule;     /* Temporal Partition Schedule*/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2" y="549048"/>
            <a:ext cx="7942717" cy="6057615"/>
          </a:xfrm>
          <a:prstGeom prst="rect">
            <a:avLst/>
          </a:prstGeom>
        </p:spPr>
      </p:pic>
      <p:sp>
        <p:nvSpPr>
          <p:cNvPr id="5" name="Curved Up Arrow 4"/>
          <p:cNvSpPr/>
          <p:nvPr/>
        </p:nvSpPr>
        <p:spPr>
          <a:xfrm rot="5613355" flipH="1">
            <a:off x="4858282" y="3280011"/>
            <a:ext cx="2543381" cy="1375563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4</cp:revision>
  <dcterms:created xsi:type="dcterms:W3CDTF">2016-05-04T14:39:56Z</dcterms:created>
  <dcterms:modified xsi:type="dcterms:W3CDTF">2016-05-04T15:02:56Z</dcterms:modified>
</cp:coreProperties>
</file>