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66" d="100"/>
          <a:sy n="66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0DCA-AAD4-4732-9BAD-8406E14A866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948" y="541446"/>
            <a:ext cx="6842223" cy="3921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0" y="682171"/>
            <a:ext cx="670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Partition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Partition */</a:t>
            </a:r>
          </a:p>
          <a:p>
            <a:r>
              <a:rPr lang="en-US" dirty="0"/>
              <a:t>  unsigned long duration;             /* Duration of the Partition */</a:t>
            </a:r>
          </a:p>
          <a:p>
            <a:r>
              <a:rPr lang="en-US" dirty="0"/>
              <a:t>  unsigned long period;                /* Period of the Schedule */</a:t>
            </a:r>
          </a:p>
          <a:p>
            <a:r>
              <a:rPr lang="en-US" dirty="0"/>
              <a:t>  unsigned long offset;                  /* Offset of the Partition 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Clock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Embedded Node */</a:t>
            </a:r>
          </a:p>
          <a:p>
            <a:r>
              <a:rPr lang="en-US" dirty="0"/>
              <a:t>  int value; ;                                    /* Current value of the Clock */</a:t>
            </a:r>
          </a:p>
          <a:p>
            <a:r>
              <a:rPr lang="en-US" dirty="0"/>
              <a:t>  int next_tick;                               /* Next clock tick */</a:t>
            </a:r>
          </a:p>
          <a:p>
            <a:r>
              <a:rPr lang="en-US" dirty="0"/>
              <a:t>  vector&lt;Partition&gt; schedule;     /* Temporal Partition Schedule*/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2" y="549048"/>
            <a:ext cx="7942717" cy="6057615"/>
          </a:xfrm>
          <a:prstGeom prst="rect">
            <a:avLst/>
          </a:prstGeom>
        </p:spPr>
      </p:pic>
      <p:sp>
        <p:nvSpPr>
          <p:cNvPr id="5" name="Curved Up Arrow 4"/>
          <p:cNvSpPr/>
          <p:nvPr/>
        </p:nvSpPr>
        <p:spPr>
          <a:xfrm rot="5613355" flipH="1">
            <a:off x="4858282" y="3280011"/>
            <a:ext cx="2543381" cy="1375563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693270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7529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85458" y="1523999"/>
            <a:ext cx="0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34541" y="1523999"/>
            <a:ext cx="5977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10516" y="1523999"/>
            <a:ext cx="11954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3270" y="1524000"/>
            <a:ext cx="2498165" cy="7649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Long-Running</a:t>
            </a:r>
          </a:p>
          <a:p>
            <a:pPr algn="ctr"/>
            <a:r>
              <a:rPr lang="en-US" dirty="0"/>
              <a:t>Operation (LRO)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1434" y="1523999"/>
            <a:ext cx="2970305" cy="764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 LRO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3270" y="2288987"/>
            <a:ext cx="8857130" cy="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14775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1670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61741" y="1523999"/>
            <a:ext cx="2049929" cy="7649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 LRO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897529" y="3137647"/>
            <a:ext cx="1287929" cy="5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88777" y="2516092"/>
            <a:ext cx="914400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Maximum checkpoint distance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94424" y="1356659"/>
            <a:ext cx="29673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39" y="2195518"/>
            <a:ext cx="9352249" cy="3542678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 rot="10800000">
            <a:off x="1408517" y="2936304"/>
            <a:ext cx="1187016" cy="1192695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5779" y="4129000"/>
            <a:ext cx="21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Execute_Thread</a:t>
            </a:r>
          </a:p>
        </p:txBody>
      </p:sp>
    </p:spTree>
    <p:extLst>
      <p:ext uri="{BB962C8B-B14F-4D97-AF65-F5344CB8AC3E}">
        <p14:creationId xmlns:p14="http://schemas.microsoft.com/office/powerpoint/2010/main" val="38893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4" y="841134"/>
            <a:ext cx="10741489" cy="5570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12" y="606319"/>
            <a:ext cx="7908701" cy="32041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81536" y="660400"/>
            <a:ext cx="7894510" cy="3076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4105" y="3864522"/>
            <a:ext cx="7489372" cy="10522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kRPC Interface Layer</a:t>
            </a:r>
          </a:p>
        </p:txBody>
      </p:sp>
    </p:spTree>
    <p:extLst>
      <p:ext uri="{BB962C8B-B14F-4D97-AF65-F5344CB8AC3E}">
        <p14:creationId xmlns:p14="http://schemas.microsoft.com/office/powerpoint/2010/main" val="33762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2061100"/>
            <a:ext cx="10555173" cy="385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061100"/>
            <a:ext cx="3523343" cy="19956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Sensor I/O component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0943" y="4376129"/>
            <a:ext cx="4764314" cy="19956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High-level Control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27686" y="4376129"/>
            <a:ext cx="3945900" cy="19956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Low-level PID Control 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2743" y="2119156"/>
            <a:ext cx="2510629" cy="20827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Actuator I/O component</a:t>
            </a:r>
          </a:p>
        </p:txBody>
      </p:sp>
    </p:spTree>
    <p:extLst>
      <p:ext uri="{BB962C8B-B14F-4D97-AF65-F5344CB8AC3E}">
        <p14:creationId xmlns:p14="http://schemas.microsoft.com/office/powerpoint/2010/main" val="413762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4" y="3399942"/>
            <a:ext cx="7325747" cy="34580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2" y="0"/>
            <a:ext cx="6785429" cy="2726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46" y="2550052"/>
            <a:ext cx="6942502" cy="9772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sp>
        <p:nvSpPr>
          <p:cNvPr id="12" name="Curved Up Arrow 11"/>
          <p:cNvSpPr/>
          <p:nvPr/>
        </p:nvSpPr>
        <p:spPr>
          <a:xfrm>
            <a:off x="5682343" y="4200642"/>
            <a:ext cx="1611086" cy="1076022"/>
          </a:xfrm>
          <a:prstGeom prst="curvedUpArrow">
            <a:avLst/>
          </a:prstGeom>
          <a:solidFill>
            <a:srgbClr val="7E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2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15</cp:revision>
  <dcterms:created xsi:type="dcterms:W3CDTF">2016-05-04T14:39:56Z</dcterms:created>
  <dcterms:modified xsi:type="dcterms:W3CDTF">2016-05-20T14:58:02Z</dcterms:modified>
</cp:coreProperties>
</file>