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543800" cy="2593975"/>
          </a:xfrm>
        </p:spPr>
        <p:txBody>
          <a:bodyPr/>
          <a:lstStyle/>
          <a:p>
            <a:r>
              <a:rPr lang="en-US" sz="3600" dirty="0" smtClean="0"/>
              <a:t>Modeling and Analysis of Component Worker Thread Scheduling using CPN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Research Update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Pranav </a:t>
            </a:r>
            <a:r>
              <a:rPr lang="en-US" dirty="0" err="1" smtClean="0"/>
              <a:t>Srinivas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2013.12.16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Component Worker Thread.</a:t>
            </a:r>
          </a:p>
          <a:p>
            <a:pPr lvl="1"/>
            <a:r>
              <a:rPr lang="en-US" dirty="0" smtClean="0"/>
              <a:t>Temporal Partition Scheduling.</a:t>
            </a:r>
          </a:p>
          <a:p>
            <a:pPr lvl="1"/>
            <a:r>
              <a:rPr lang="en-US" dirty="0" smtClean="0"/>
              <a:t>Operation of Scheduler.</a:t>
            </a:r>
          </a:p>
          <a:p>
            <a:pPr lvl="1"/>
            <a:r>
              <a:rPr lang="en-US" dirty="0" smtClean="0"/>
              <a:t>Model Component operations [</a:t>
            </a:r>
            <a:r>
              <a:rPr lang="en-US" dirty="0" err="1" smtClean="0"/>
              <a:t>WiP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Model operation dependencies [</a:t>
            </a:r>
            <a:r>
              <a:rPr lang="en-US" dirty="0" err="1" smtClean="0"/>
              <a:t>WiP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Design Time Analysis</a:t>
            </a:r>
          </a:p>
          <a:p>
            <a:pPr lvl="1"/>
            <a:r>
              <a:rPr lang="en-US" dirty="0" smtClean="0"/>
              <a:t>Generic Questions</a:t>
            </a:r>
          </a:p>
          <a:p>
            <a:pPr lvl="2"/>
            <a:r>
              <a:rPr lang="en-US" dirty="0" smtClean="0"/>
              <a:t>Terminating, deadlock-freedom, </a:t>
            </a:r>
            <a:r>
              <a:rPr lang="en-US" dirty="0" err="1" smtClean="0"/>
              <a:t>liveness</a:t>
            </a:r>
            <a:r>
              <a:rPr lang="en-US" dirty="0" smtClean="0"/>
              <a:t>, </a:t>
            </a:r>
            <a:r>
              <a:rPr lang="en-US" dirty="0" err="1" smtClean="0"/>
              <a:t>boundedness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Monitoring Places and States.</a:t>
            </a:r>
          </a:p>
          <a:p>
            <a:pPr lvl="1"/>
            <a:r>
              <a:rPr lang="en-US" dirty="0" smtClean="0"/>
              <a:t>Data Collection.</a:t>
            </a:r>
          </a:p>
          <a:p>
            <a:pPr lvl="1"/>
            <a:r>
              <a:rPr lang="en-US" dirty="0" smtClean="0"/>
              <a:t>User-defined monitor functions [</a:t>
            </a:r>
            <a:r>
              <a:rPr lang="en-US" dirty="0" err="1" smtClean="0"/>
              <a:t>WiP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State space analysis – Generating report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hows statistics, lower and upper integer bounds on places.</a:t>
            </a:r>
          </a:p>
          <a:p>
            <a:pPr lvl="2"/>
            <a:r>
              <a:rPr lang="en-US" dirty="0" smtClean="0"/>
              <a:t>Helps identify dead markings, infinite occurrences etc.</a:t>
            </a:r>
          </a:p>
          <a:p>
            <a:pPr lvl="1"/>
            <a:r>
              <a:rPr lang="en-US" dirty="0" smtClean="0"/>
              <a:t>Performance analysis – Run simulation for x ticks for n iterations.</a:t>
            </a:r>
          </a:p>
          <a:p>
            <a:pPr lvl="2"/>
            <a:r>
              <a:rPr lang="en-US" dirty="0" smtClean="0"/>
              <a:t>Obtain performance report from tool showing data collected by monitors.</a:t>
            </a:r>
          </a:p>
          <a:p>
            <a:pPr lvl="1"/>
            <a:r>
              <a:rPr lang="en-US" dirty="0" smtClean="0"/>
              <a:t>Fast forward simulation by n ticks into the future; Check predictable behavior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Design/CPN – Use ASK-CTL Library + Model Checker [TBD]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9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Component Threads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Component thread holds the following information:</a:t>
            </a:r>
          </a:p>
          <a:p>
            <a:pPr lvl="1"/>
            <a:r>
              <a:rPr lang="en-US" dirty="0" smtClean="0"/>
              <a:t>Thread ID.</a:t>
            </a:r>
          </a:p>
          <a:p>
            <a:pPr lvl="1"/>
            <a:r>
              <a:rPr lang="en-US" dirty="0" smtClean="0"/>
              <a:t>Priority.</a:t>
            </a:r>
          </a:p>
          <a:p>
            <a:pPr lvl="1"/>
            <a:r>
              <a:rPr lang="en-US" dirty="0" smtClean="0"/>
              <a:t>Associated Partition.</a:t>
            </a:r>
          </a:p>
          <a:p>
            <a:pPr lvl="1"/>
            <a:r>
              <a:rPr lang="en-US" dirty="0" smtClean="0"/>
              <a:t>Max number of ticks the thread has to run for, </a:t>
            </a:r>
            <a:r>
              <a:rPr lang="en-US" dirty="0" err="1" smtClean="0"/>
              <a:t>inorder</a:t>
            </a:r>
            <a:r>
              <a:rPr lang="en-US" dirty="0" smtClean="0"/>
              <a:t> to complete execution.</a:t>
            </a:r>
          </a:p>
          <a:p>
            <a:pPr lvl="1"/>
            <a:r>
              <a:rPr lang="en-US" dirty="0" smtClean="0"/>
              <a:t>A tick count keeping track of the number of ticks it for which it has executed so far.</a:t>
            </a:r>
          </a:p>
          <a:p>
            <a:pPr lvl="1"/>
            <a:r>
              <a:rPr lang="en-US" dirty="0" smtClean="0"/>
              <a:t>Global Simulation Time Stamps:</a:t>
            </a:r>
          </a:p>
          <a:p>
            <a:pPr lvl="2"/>
            <a:r>
              <a:rPr lang="en-US" dirty="0" smtClean="0"/>
              <a:t>Start time of thread execution.</a:t>
            </a:r>
          </a:p>
          <a:p>
            <a:pPr lvl="2"/>
            <a:r>
              <a:rPr lang="en-US" dirty="0" smtClean="0"/>
              <a:t>End time of thread execution.</a:t>
            </a:r>
          </a:p>
          <a:p>
            <a:pPr lvl="1"/>
            <a:r>
              <a:rPr lang="en-US" dirty="0" smtClean="0"/>
              <a:t>Deadline.</a:t>
            </a:r>
          </a:p>
          <a:p>
            <a:r>
              <a:rPr lang="en-US" dirty="0" smtClean="0"/>
              <a:t>Every thread is associated with a timer [w/ a period and an offset]. This timer triggers the thread into a ready state every time it fires.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" y="838200"/>
            <a:ext cx="8366612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3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Partition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Temporal Partition Schedule is captured as follows:</a:t>
            </a:r>
          </a:p>
          <a:p>
            <a:pPr lvl="1"/>
            <a:r>
              <a:rPr lang="en-US" dirty="0" smtClean="0"/>
              <a:t>Each Partition has:</a:t>
            </a:r>
          </a:p>
          <a:p>
            <a:pPr lvl="2"/>
            <a:r>
              <a:rPr lang="en-US" dirty="0" smtClean="0"/>
              <a:t>Partition Number.</a:t>
            </a:r>
          </a:p>
          <a:p>
            <a:pPr lvl="2"/>
            <a:r>
              <a:rPr lang="en-US" dirty="0" smtClean="0"/>
              <a:t>Duration -- Number of ticks for which the minor frame is active.</a:t>
            </a:r>
          </a:p>
          <a:p>
            <a:pPr lvl="2"/>
            <a:r>
              <a:rPr lang="en-US" dirty="0" smtClean="0"/>
              <a:t>Period</a:t>
            </a:r>
          </a:p>
          <a:p>
            <a:pPr lvl="2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Each schedule has:</a:t>
            </a:r>
          </a:p>
          <a:p>
            <a:pPr lvl="2"/>
            <a:r>
              <a:rPr lang="en-US" dirty="0" smtClean="0"/>
              <a:t>List of Partitions [Ordered].</a:t>
            </a:r>
          </a:p>
          <a:p>
            <a:pPr lvl="2"/>
            <a:r>
              <a:rPr lang="en-US" dirty="0" err="1" smtClean="0"/>
              <a:t>Hyperperiod</a:t>
            </a:r>
            <a:endParaRPr lang="en-US" dirty="0" smtClean="0"/>
          </a:p>
          <a:p>
            <a:pPr lvl="2"/>
            <a:r>
              <a:rPr lang="en-US" dirty="0" smtClean="0"/>
              <a:t>Major Frame count – to update and manage partition offsets.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5" y="242777"/>
            <a:ext cx="7894994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Scheduler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Scheduler runs one tick at a time.</a:t>
            </a:r>
          </a:p>
          <a:p>
            <a:r>
              <a:rPr lang="en-US" dirty="0" smtClean="0"/>
              <a:t>At each tick: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Updates the currently active partition; Inactivates partition if required.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Looks at all ready threads associated with currently active partition.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Chooses the highest priority thread.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If thread is running for first time, marks global time stamp as thread start time.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Runs this thread for one tick.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Updates thread tick count.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Checks if thread execution is complete. 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If yes, then marks thread as complete.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Marks global time stamp as thread end time.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1.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916408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Demonstration of Model Capabilities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407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127</TotalTime>
  <Words>403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Modeling and Analysis of Component Worker Thread Scheduling using CPN  Research Update</vt:lpstr>
      <vt:lpstr>Goals</vt:lpstr>
      <vt:lpstr>Modeling Component Threads </vt:lpstr>
      <vt:lpstr>PowerPoint Presentation</vt:lpstr>
      <vt:lpstr>Modeling Partition Scheduling</vt:lpstr>
      <vt:lpstr>PowerPoint Presentation</vt:lpstr>
      <vt:lpstr>Modeling Scheduler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Analysis of Component Worker Thread Scheduling using CPN  Research Update</dc:title>
  <dc:creator>Pranav</dc:creator>
  <cp:lastModifiedBy>Pranav</cp:lastModifiedBy>
  <cp:revision>12</cp:revision>
  <dcterms:created xsi:type="dcterms:W3CDTF">2006-08-16T00:00:00Z</dcterms:created>
  <dcterms:modified xsi:type="dcterms:W3CDTF">2013-12-16T18:05:43Z</dcterms:modified>
</cp:coreProperties>
</file>