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62800" y="5029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CPN Tokens</a:t>
            </a:r>
            <a:endParaRPr lang="en-US" b="1" u="sng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6" y="609600"/>
            <a:ext cx="8396760" cy="570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8610600" y="3048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4</cp:revision>
  <dcterms:created xsi:type="dcterms:W3CDTF">2006-08-16T00:00:00Z</dcterms:created>
  <dcterms:modified xsi:type="dcterms:W3CDTF">2014-05-09T14:16:35Z</dcterms:modified>
</cp:coreProperties>
</file>