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nav\Documents\F6MDK\trunk\doc\papers\RTSS-2014-CPN\figs\big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" y="682952"/>
            <a:ext cx="90832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models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5823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1</cp:revision>
  <dcterms:created xsi:type="dcterms:W3CDTF">2006-08-16T00:00:00Z</dcterms:created>
  <dcterms:modified xsi:type="dcterms:W3CDTF">2014-05-09T13:09:06Z</dcterms:modified>
</cp:coreProperties>
</file>