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9854-399E-4080-871F-4892A4C17278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21CE-C2A0-4524-A221-4F01E8A2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3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9854-399E-4080-871F-4892A4C17278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21CE-C2A0-4524-A221-4F01E8A2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0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9854-399E-4080-871F-4892A4C17278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21CE-C2A0-4524-A221-4F01E8A2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3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9854-399E-4080-871F-4892A4C17278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21CE-C2A0-4524-A221-4F01E8A2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9854-399E-4080-871F-4892A4C17278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21CE-C2A0-4524-A221-4F01E8A2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7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9854-399E-4080-871F-4892A4C17278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21CE-C2A0-4524-A221-4F01E8A2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7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9854-399E-4080-871F-4892A4C17278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21CE-C2A0-4524-A221-4F01E8A2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9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9854-399E-4080-871F-4892A4C17278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21CE-C2A0-4524-A221-4F01E8A2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4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9854-399E-4080-871F-4892A4C17278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21CE-C2A0-4524-A221-4F01E8A2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90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9854-399E-4080-871F-4892A4C17278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21CE-C2A0-4524-A221-4F01E8A2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4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9854-399E-4080-871F-4892A4C17278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21CE-C2A0-4524-A221-4F01E8A2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4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09854-399E-4080-871F-4892A4C17278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521CE-C2A0-4524-A221-4F01E8A2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23457" y="180702"/>
            <a:ext cx="3657600" cy="454369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DREMS Component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813957" y="409303"/>
            <a:ext cx="3276600" cy="1066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 Executor Code</a:t>
            </a:r>
          </a:p>
          <a:p>
            <a:pPr algn="ctr"/>
            <a:r>
              <a:rPr lang="en-US" dirty="0" smtClean="0"/>
              <a:t>[Business Logic]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815555" y="2895600"/>
            <a:ext cx="1219200" cy="1447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Timers &amp; State Variables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762427" y="2895600"/>
            <a:ext cx="1905000" cy="14478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Fault</a:t>
            </a:r>
          </a:p>
          <a:p>
            <a:pPr algn="ctr"/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874134" y="1620739"/>
            <a:ext cx="3127083" cy="1066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 </a:t>
            </a:r>
            <a:r>
              <a:rPr lang="en-US" dirty="0" smtClean="0"/>
              <a:t>Scheduling </a:t>
            </a:r>
            <a:r>
              <a:rPr lang="en-US" dirty="0" smtClean="0"/>
              <a:t>Queue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743199" y="5458097"/>
            <a:ext cx="3385457" cy="990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Middleware</a:t>
            </a:r>
          </a:p>
          <a:p>
            <a:pPr algn="ctr"/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16" name="Up Arrow 15"/>
          <p:cNvSpPr/>
          <p:nvPr/>
        </p:nvSpPr>
        <p:spPr>
          <a:xfrm>
            <a:off x="5296796" y="4770087"/>
            <a:ext cx="653143" cy="629196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 rot="10800000">
            <a:off x="3211285" y="4782293"/>
            <a:ext cx="653143" cy="629196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hevron 17"/>
          <p:cNvSpPr/>
          <p:nvPr/>
        </p:nvSpPr>
        <p:spPr>
          <a:xfrm>
            <a:off x="7010400" y="1143000"/>
            <a:ext cx="762000" cy="485503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Pentagon 18"/>
          <p:cNvSpPr/>
          <p:nvPr/>
        </p:nvSpPr>
        <p:spPr>
          <a:xfrm>
            <a:off x="928551" y="1142999"/>
            <a:ext cx="838200" cy="485504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1126673" y="3685903"/>
            <a:ext cx="419100" cy="4572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411583"/>
            <a:ext cx="13525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Straight Connector 21"/>
          <p:cNvCxnSpPr>
            <a:stCxn id="19" idx="3"/>
          </p:cNvCxnSpPr>
          <p:nvPr/>
        </p:nvCxnSpPr>
        <p:spPr>
          <a:xfrm>
            <a:off x="1766751" y="1385751"/>
            <a:ext cx="8567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6"/>
          </p:cNvCxnSpPr>
          <p:nvPr/>
        </p:nvCxnSpPr>
        <p:spPr>
          <a:xfrm>
            <a:off x="1545773" y="3914503"/>
            <a:ext cx="10776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281058" y="3801292"/>
            <a:ext cx="1186542" cy="0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7" name="Straight Connector 1026"/>
          <p:cNvCxnSpPr>
            <a:stCxn id="18" idx="1"/>
          </p:cNvCxnSpPr>
          <p:nvPr/>
        </p:nvCxnSpPr>
        <p:spPr>
          <a:xfrm flipH="1" flipV="1">
            <a:off x="6281057" y="1385751"/>
            <a:ext cx="97209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9" name="TextBox 1028"/>
          <p:cNvSpPr txBox="1"/>
          <p:nvPr/>
        </p:nvSpPr>
        <p:spPr>
          <a:xfrm>
            <a:off x="6629400" y="533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Publisher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18704" y="533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Subscriber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09451" y="310282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Facet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694714" y="304085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Receptacle</a:t>
            </a:r>
            <a:endParaRPr lang="en-US" dirty="0"/>
          </a:p>
        </p:txBody>
      </p:sp>
      <p:sp>
        <p:nvSpPr>
          <p:cNvPr id="1030" name="TextBox 1029"/>
          <p:cNvSpPr txBox="1"/>
          <p:nvPr/>
        </p:nvSpPr>
        <p:spPr>
          <a:xfrm>
            <a:off x="6128656" y="4953000"/>
            <a:ext cx="149134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236615" y="4952999"/>
            <a:ext cx="149134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Observations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3537857" y="2146663"/>
            <a:ext cx="17788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3537857" y="2512423"/>
            <a:ext cx="17788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ight Arrow 26"/>
          <p:cNvSpPr/>
          <p:nvPr/>
        </p:nvSpPr>
        <p:spPr>
          <a:xfrm>
            <a:off x="3211284" y="2230483"/>
            <a:ext cx="381001" cy="1513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5242366" y="2247740"/>
            <a:ext cx="381001" cy="1513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721640" y="2161901"/>
            <a:ext cx="291371" cy="33851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013011" y="2164798"/>
            <a:ext cx="291371" cy="33851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299000" y="2161903"/>
            <a:ext cx="291371" cy="33851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590371" y="2164798"/>
            <a:ext cx="291371" cy="33851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88456" y="2154139"/>
            <a:ext cx="291371" cy="33851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9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28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Boo</dc:creator>
  <cp:lastModifiedBy>Pranav</cp:lastModifiedBy>
  <cp:revision>6</cp:revision>
  <dcterms:created xsi:type="dcterms:W3CDTF">2014-02-02T14:25:07Z</dcterms:created>
  <dcterms:modified xsi:type="dcterms:W3CDTF">2014-05-15T17:54:37Z</dcterms:modified>
</cp:coreProperties>
</file>