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" y="762000"/>
            <a:ext cx="854392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38400" y="2286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4 ms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430566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4 ms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2971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12 ms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2094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00524"/>
            <a:ext cx="13144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304800"/>
            <a:ext cx="2819400" cy="3124200"/>
          </a:xfrm>
          <a:prstGeom prst="rect">
            <a:avLst/>
          </a:prstGeom>
          <a:ln w="3492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72049" y="302740"/>
            <a:ext cx="2709733" cy="3126259"/>
          </a:xfrm>
          <a:prstGeom prst="rect">
            <a:avLst/>
          </a:prstGeom>
          <a:ln w="3492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38250" y="1100524"/>
            <a:ext cx="1733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38250" y="1658509"/>
            <a:ext cx="1733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38250" y="2233227"/>
            <a:ext cx="1733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38250" y="2766627"/>
            <a:ext cx="1733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38400" y="1100524"/>
            <a:ext cx="0" cy="1818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4400" y="45720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TIMER_OP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62166" y="1144083"/>
            <a:ext cx="1438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RMI </a:t>
            </a:r>
          </a:p>
          <a:p>
            <a:pPr algn="ctr"/>
            <a:r>
              <a:rPr lang="en-US" sz="1400" b="1" i="1" dirty="0" smtClean="0"/>
              <a:t>Query time</a:t>
            </a:r>
            <a:endParaRPr lang="en-US" sz="1400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114425" y="1706918"/>
            <a:ext cx="133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Waiting for Response</a:t>
            </a:r>
            <a:endParaRPr lang="en-US" sz="1400" b="1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1114425" y="2243407"/>
            <a:ext cx="133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Process Response</a:t>
            </a:r>
            <a:endParaRPr lang="en-US" sz="1400" b="1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2438400" y="127524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4 ms</a:t>
            </a:r>
            <a:endParaRPr lang="en-US" sz="1400" b="1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2438400" y="235112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4 ms</a:t>
            </a:r>
            <a:endParaRPr lang="en-US" sz="1400" b="1" i="1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971800" y="1468014"/>
            <a:ext cx="685800" cy="177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971800" y="1556679"/>
            <a:ext cx="685800" cy="673459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86466" y="100634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(2)</a:t>
            </a:r>
            <a:endParaRPr lang="en-US" sz="1400" b="1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6777164" y="1422818"/>
            <a:ext cx="690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12 ms</a:t>
            </a:r>
            <a:endParaRPr lang="en-US" sz="1400" b="1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72050" y="184661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(3)</a:t>
            </a:r>
            <a:endParaRPr lang="en-US" sz="1400" b="1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3111843" y="185588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(4)</a:t>
            </a:r>
            <a:endParaRPr lang="en-US" sz="1400" b="1" i="1" dirty="0"/>
          </a:p>
        </p:txBody>
      </p:sp>
      <p:cxnSp>
        <p:nvCxnSpPr>
          <p:cNvPr id="2051" name="Elbow Connector 2050"/>
          <p:cNvCxnSpPr/>
          <p:nvPr/>
        </p:nvCxnSpPr>
        <p:spPr>
          <a:xfrm rot="16200000" flipH="1">
            <a:off x="2118583" y="771182"/>
            <a:ext cx="458658" cy="200025"/>
          </a:xfrm>
          <a:prstGeom prst="bentConnector3">
            <a:avLst>
              <a:gd name="adj1" fmla="val -118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62822" y="3043878"/>
            <a:ext cx="244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CLIENT COMPONENT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238750" y="3075455"/>
            <a:ext cx="244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SERVER COMPONENT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26766" y="45720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RMI_OP</a:t>
            </a:r>
            <a:endParaRPr lang="en-US" b="1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5593491" y="992802"/>
            <a:ext cx="1733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593491" y="2163663"/>
            <a:ext cx="1733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793641" y="992802"/>
            <a:ext cx="0" cy="1358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72050" y="992802"/>
            <a:ext cx="685800" cy="459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4972050" y="1556679"/>
            <a:ext cx="621442" cy="606984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641374" y="1279556"/>
            <a:ext cx="1438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Remote </a:t>
            </a:r>
          </a:p>
          <a:p>
            <a:pPr algn="ctr"/>
            <a:r>
              <a:rPr lang="en-US" sz="1400" b="1" i="1" dirty="0" smtClean="0"/>
              <a:t>Method</a:t>
            </a:r>
            <a:endParaRPr lang="en-US" sz="1400" b="1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2988527" y="129868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(1)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6393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40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</dc:creator>
  <cp:lastModifiedBy>Pranav</cp:lastModifiedBy>
  <cp:revision>6</cp:revision>
  <dcterms:created xsi:type="dcterms:W3CDTF">2006-08-16T00:00:00Z</dcterms:created>
  <dcterms:modified xsi:type="dcterms:W3CDTF">2014-05-07T19:20:54Z</dcterms:modified>
</cp:coreProperties>
</file>