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3716000" cy="137160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696" y="2136"/>
      </p:cViewPr>
      <p:guideLst>
        <p:guide orient="horz" pos="432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260851"/>
            <a:ext cx="116586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772400"/>
            <a:ext cx="96012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1098550"/>
            <a:ext cx="462915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98550"/>
            <a:ext cx="1365885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1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8813801"/>
            <a:ext cx="11658600" cy="272415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5813427"/>
            <a:ext cx="11658600" cy="300037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6400801"/>
            <a:ext cx="9144000" cy="1810385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6400801"/>
            <a:ext cx="9144000" cy="1810385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3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9276"/>
            <a:ext cx="123444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070226"/>
            <a:ext cx="6060282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349750"/>
            <a:ext cx="6060282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3070226"/>
            <a:ext cx="6062663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4349750"/>
            <a:ext cx="6062663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46100"/>
            <a:ext cx="4512470" cy="23241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546101"/>
            <a:ext cx="7667625" cy="1170622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870201"/>
            <a:ext cx="4512470" cy="938212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3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9601200"/>
            <a:ext cx="8229600" cy="113347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1225550"/>
            <a:ext cx="8229600" cy="82296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10734676"/>
            <a:ext cx="8229600" cy="160972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9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49276"/>
            <a:ext cx="12344400" cy="2286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200401"/>
            <a:ext cx="12344400" cy="905192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12712701"/>
            <a:ext cx="3200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414A-1BDA-4440-8514-8D293B127E23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12712701"/>
            <a:ext cx="4343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12712701"/>
            <a:ext cx="3200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48425" y="4419599"/>
            <a:ext cx="5486400" cy="4727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48424" y="9146977"/>
            <a:ext cx="5514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972800" y="7315200"/>
            <a:ext cx="0" cy="609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448425" y="7305675"/>
            <a:ext cx="5505450" cy="1152525"/>
            <a:chOff x="6448425" y="7305675"/>
            <a:chExt cx="5505450" cy="115252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448425" y="8458200"/>
              <a:ext cx="307657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25000" y="79248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525000" y="7924800"/>
              <a:ext cx="1447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972800" y="7305675"/>
              <a:ext cx="98107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448425" y="6248400"/>
            <a:ext cx="5486400" cy="533400"/>
            <a:chOff x="6448425" y="6248400"/>
            <a:chExt cx="5486400" cy="533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48425" y="6781800"/>
              <a:ext cx="277177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525000" y="6781800"/>
              <a:ext cx="240982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220200" y="62484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525000" y="62484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220200" y="62484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448424" y="5105400"/>
            <a:ext cx="5486401" cy="533400"/>
            <a:chOff x="6448424" y="5105400"/>
            <a:chExt cx="5486401" cy="5334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448424" y="5105400"/>
              <a:ext cx="254317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991600" y="51054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91600" y="5638800"/>
              <a:ext cx="56197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553575" y="51054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553575" y="5105400"/>
              <a:ext cx="141922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972800" y="51054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0972800" y="5619750"/>
              <a:ext cx="96202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181600" y="4419599"/>
            <a:ext cx="1266824" cy="4727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19712" y="495151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Running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319712" y="548491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Passive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19712" y="609451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Running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319712" y="6616897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Passive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7151786"/>
            <a:ext cx="105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Complete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19712" y="777091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Running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19712" y="8239779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Ready &amp;</a:t>
            </a:r>
          </a:p>
          <a:p>
            <a:pPr algn="ctr"/>
            <a:r>
              <a:rPr lang="en-US" sz="1600" b="1" dirty="0" smtClean="0"/>
              <a:t>Waiting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310312" y="9105303"/>
            <a:ext cx="33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810624" y="9095779"/>
            <a:ext cx="39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10</a:t>
            </a:r>
            <a:endParaRPr lang="en-US" sz="1400" b="1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8991600" y="5638799"/>
            <a:ext cx="2381" cy="35081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0963275" y="5638800"/>
            <a:ext cx="9525" cy="35367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775156" y="9095779"/>
            <a:ext cx="39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16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344275" y="917555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Time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3200400" y="4419599"/>
            <a:ext cx="1981200" cy="4727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00400" y="6019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00400" y="7086600"/>
            <a:ext cx="8734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95675" y="4849054"/>
            <a:ext cx="153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Component</a:t>
            </a:r>
          </a:p>
          <a:p>
            <a:pPr algn="ctr"/>
            <a:r>
              <a:rPr lang="en-US" sz="1800" b="1" dirty="0" smtClean="0"/>
              <a:t>Executor</a:t>
            </a:r>
          </a:p>
          <a:p>
            <a:pPr algn="ctr"/>
            <a:r>
              <a:rPr lang="en-US" sz="1800" b="1" dirty="0" smtClean="0"/>
              <a:t>Thread</a:t>
            </a:r>
            <a:endParaRPr lang="en-US" sz="1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495675" y="6097308"/>
            <a:ext cx="153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Component</a:t>
            </a:r>
          </a:p>
          <a:p>
            <a:pPr algn="ctr"/>
            <a:r>
              <a:rPr lang="en-US" sz="1800" b="1" dirty="0" smtClean="0"/>
              <a:t>Dispatcher</a:t>
            </a:r>
          </a:p>
          <a:p>
            <a:pPr algn="ctr"/>
            <a:r>
              <a:rPr lang="en-US" sz="1800" b="1" dirty="0" smtClean="0"/>
              <a:t>Thread</a:t>
            </a:r>
            <a:endParaRPr lang="en-US" sz="1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421856" y="7577315"/>
            <a:ext cx="153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Component</a:t>
            </a:r>
          </a:p>
          <a:p>
            <a:pPr algn="ctr"/>
            <a:r>
              <a:rPr lang="en-US" sz="1800" b="1" dirty="0" smtClean="0"/>
              <a:t>Operation</a:t>
            </a:r>
          </a:p>
          <a:p>
            <a:pPr algn="ctr"/>
            <a:r>
              <a:rPr lang="en-US" sz="1800" b="1" dirty="0" smtClean="0"/>
              <a:t>Lifecycle</a:t>
            </a:r>
          </a:p>
          <a:p>
            <a:pPr algn="ctr"/>
            <a:r>
              <a:rPr lang="en-US" sz="1800" b="1" dirty="0" smtClean="0"/>
              <a:t>[op2]</a:t>
            </a:r>
            <a:endParaRPr lang="en-US" sz="1800" b="1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448425" y="7577315"/>
            <a:ext cx="4524375" cy="95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448425" y="4876800"/>
            <a:ext cx="2543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67601" y="4502464"/>
            <a:ext cx="519112" cy="338554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op1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525000" y="48768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43688" y="8753474"/>
            <a:ext cx="1433512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Enqueue (op2)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6477000" y="8501389"/>
            <a:ext cx="304800" cy="252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032206" y="4502464"/>
            <a:ext cx="519112" cy="338554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op2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24687" y="7238998"/>
            <a:ext cx="3429001" cy="30777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{op2.Total_Execution_Time &lt; op2.Deadline}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560718" y="6097308"/>
            <a:ext cx="1376363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Dispatch (op2)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041284"/>
              </p:ext>
            </p:extLst>
          </p:nvPr>
        </p:nvGraphicFramePr>
        <p:xfrm>
          <a:off x="4191000" y="6705600"/>
          <a:ext cx="6477000" cy="2400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9800"/>
                <a:gridCol w="1371600"/>
                <a:gridCol w="1524000"/>
                <a:gridCol w="1371600"/>
              </a:tblGrid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COMPONENT</a:t>
                      </a:r>
                    </a:p>
                    <a:p>
                      <a:pPr algn="ctr"/>
                      <a:r>
                        <a:rPr lang="en-US" sz="1600" dirty="0" smtClean="0"/>
                        <a:t>OPERATION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START</a:t>
                      </a:r>
                      <a:r>
                        <a:rPr lang="en-US" sz="1600" baseline="0" dirty="0" smtClean="0"/>
                        <a:t> TIME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[Time-stamp]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END TIME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[Time-stamp]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DEADLINE</a:t>
                      </a:r>
                    </a:p>
                    <a:p>
                      <a:pPr algn="ctr"/>
                      <a:r>
                        <a:rPr lang="en-US" sz="1600" dirty="0" smtClean="0"/>
                        <a:t>[Ticks]</a:t>
                      </a:r>
                      <a:endParaRPr lang="en-US" sz="16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TIMER_OP</a:t>
                      </a:r>
                    </a:p>
                    <a:p>
                      <a:pPr algn="ctr"/>
                      <a:r>
                        <a:rPr lang="en-US" sz="1600" dirty="0" smtClean="0"/>
                        <a:t>[on Sensor]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DDS_OP</a:t>
                      </a:r>
                    </a:p>
                    <a:p>
                      <a:pPr algn="ctr"/>
                      <a:r>
                        <a:rPr lang="en-US" sz="1600" dirty="0" smtClean="0"/>
                        <a:t>[on Trajectory Planner]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RMI_OP</a:t>
                      </a:r>
                    </a:p>
                    <a:p>
                      <a:pPr algn="ctr"/>
                      <a:r>
                        <a:rPr lang="en-US" sz="1600" dirty="0" smtClean="0"/>
                        <a:t>[on Sensor]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Users\Boo\Documents\Pranav\common\doc\papers\CBSE-2014\figs\cpn_sample_application_comple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77194"/>
            <a:ext cx="5791200" cy="246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4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o\Documents\Pranav\common\doc\papers\CBSE-2014\figs\cpn_sample_application_deadline_vio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70769"/>
            <a:ext cx="4297363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312450"/>
            <a:ext cx="1295400" cy="18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91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81</Words>
  <Application>Microsoft Office PowerPoint</Application>
  <PresentationFormat>Custom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</dc:creator>
  <cp:lastModifiedBy>Boo</cp:lastModifiedBy>
  <cp:revision>17</cp:revision>
  <dcterms:created xsi:type="dcterms:W3CDTF">2014-02-13T16:10:45Z</dcterms:created>
  <dcterms:modified xsi:type="dcterms:W3CDTF">2014-02-14T20:29:46Z</dcterms:modified>
</cp:coreProperties>
</file>