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5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ranav\Documents\F6MDK\trunk\doc\papers\RTSS-2014-CPN\figs\big_pi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5" y="682952"/>
            <a:ext cx="908325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01000" y="2971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models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582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1400" y="457200"/>
            <a:ext cx="20574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Requirements 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3352800"/>
            <a:ext cx="20574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System-wide Testing </a:t>
            </a:r>
            <a:r>
              <a:rPr lang="en-US" b="1" dirty="0" smtClean="0">
                <a:solidFill>
                  <a:schemeClr val="tx1"/>
                </a:solidFill>
              </a:rPr>
              <a:t>for </a:t>
            </a:r>
            <a:r>
              <a:rPr lang="en-US" b="1" dirty="0" smtClean="0">
                <a:solidFill>
                  <a:schemeClr val="tx1"/>
                </a:solidFill>
              </a:rPr>
              <a:t>Errors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1200" y="3352800"/>
            <a:ext cx="20574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Implement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b="1" dirty="0" smtClean="0">
                <a:solidFill>
                  <a:schemeClr val="tx1"/>
                </a:solidFill>
              </a:rPr>
              <a:t>oftware Components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5400" y="1905000"/>
            <a:ext cx="20574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System Design and Specification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1905000"/>
            <a:ext cx="20574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Software Evolution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4" idx="3"/>
            <a:endCxn id="7" idx="0"/>
          </p:cNvCxnSpPr>
          <p:nvPr/>
        </p:nvCxnSpPr>
        <p:spPr>
          <a:xfrm>
            <a:off x="5638800" y="1066800"/>
            <a:ext cx="495300" cy="838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  <a:endCxn id="6" idx="3"/>
          </p:cNvCxnSpPr>
          <p:nvPr/>
        </p:nvCxnSpPr>
        <p:spPr>
          <a:xfrm>
            <a:off x="7162800" y="2514600"/>
            <a:ext cx="685800" cy="1447800"/>
          </a:xfrm>
          <a:prstGeom prst="bentConnector3">
            <a:avLst>
              <a:gd name="adj1" fmla="val 13333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1"/>
            <a:endCxn id="8" idx="1"/>
          </p:cNvCxnSpPr>
          <p:nvPr/>
        </p:nvCxnSpPr>
        <p:spPr>
          <a:xfrm rot="10800000" flipH="1">
            <a:off x="1295400" y="2514600"/>
            <a:ext cx="838200" cy="1447800"/>
          </a:xfrm>
          <a:prstGeom prst="bentConnector3">
            <a:avLst>
              <a:gd name="adj1" fmla="val -2727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0"/>
            <a:endCxn id="4" idx="1"/>
          </p:cNvCxnSpPr>
          <p:nvPr/>
        </p:nvCxnSpPr>
        <p:spPr>
          <a:xfrm rot="5400000" flipH="1" flipV="1">
            <a:off x="2952750" y="1276350"/>
            <a:ext cx="838200" cy="4191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34100" y="1162734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design system 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162800" y="1919068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mplement</a:t>
            </a:r>
          </a:p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362200" y="4572000"/>
            <a:ext cx="1852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eploy &amp; </a:t>
            </a:r>
            <a:endParaRPr lang="en-US" b="1" dirty="0" smtClean="0"/>
          </a:p>
          <a:p>
            <a:r>
              <a:rPr lang="en-US" b="1" dirty="0"/>
              <a:t>t</a:t>
            </a:r>
            <a:r>
              <a:rPr lang="en-US" b="1" dirty="0" smtClean="0"/>
              <a:t>est system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" y="19190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efine &amp; </a:t>
            </a:r>
          </a:p>
          <a:p>
            <a:pPr algn="ctr"/>
            <a:r>
              <a:rPr lang="en-US" b="1" dirty="0"/>
              <a:t>r</a:t>
            </a:r>
            <a:r>
              <a:rPr lang="en-US" b="1" dirty="0" smtClean="0"/>
              <a:t>estructure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347518" y="1182469"/>
            <a:ext cx="1852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a</a:t>
            </a:r>
            <a:r>
              <a:rPr lang="en-US" b="1" dirty="0" smtClean="0"/>
              <a:t>nalyze requirements</a:t>
            </a:r>
            <a:endParaRPr lang="en-US" b="1" dirty="0"/>
          </a:p>
        </p:txBody>
      </p:sp>
      <p:cxnSp>
        <p:nvCxnSpPr>
          <p:cNvPr id="20" name="Elbow Connector 19"/>
          <p:cNvCxnSpPr/>
          <p:nvPr/>
        </p:nvCxnSpPr>
        <p:spPr>
          <a:xfrm>
            <a:off x="2743200" y="584200"/>
            <a:ext cx="8382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581400" y="4191000"/>
            <a:ext cx="20574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System Integration and Deployment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6" idx="2"/>
            <a:endCxn id="19" idx="3"/>
          </p:cNvCxnSpPr>
          <p:nvPr/>
        </p:nvCxnSpPr>
        <p:spPr>
          <a:xfrm rot="5400000">
            <a:off x="6115050" y="4095750"/>
            <a:ext cx="228600" cy="11811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5" idx="2"/>
          </p:cNvCxnSpPr>
          <p:nvPr/>
        </p:nvCxnSpPr>
        <p:spPr>
          <a:xfrm rot="10800000">
            <a:off x="2324100" y="4572000"/>
            <a:ext cx="1257300" cy="609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10200" y="4763869"/>
            <a:ext cx="1852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</a:t>
            </a:r>
            <a:r>
              <a:rPr lang="en-US" b="1" dirty="0" smtClean="0"/>
              <a:t>ntegrate</a:t>
            </a:r>
          </a:p>
          <a:p>
            <a:pPr algn="ctr"/>
            <a:r>
              <a:rPr lang="en-US" b="1" dirty="0" smtClean="0"/>
              <a:t>components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670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3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Survivor of Hathsin</cp:lastModifiedBy>
  <cp:revision>4</cp:revision>
  <dcterms:created xsi:type="dcterms:W3CDTF">2006-08-16T00:00:00Z</dcterms:created>
  <dcterms:modified xsi:type="dcterms:W3CDTF">2015-09-27T19:07:56Z</dcterms:modified>
</cp:coreProperties>
</file>