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>
      <p:cViewPr>
        <p:scale>
          <a:sx n="190" d="100"/>
          <a:sy n="190" d="100"/>
        </p:scale>
        <p:origin x="1709" y="1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6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DEBC-0F92-44C5-8820-6764BBEBBB0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2E3D-30EF-4CE6-B3CF-456438307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56731" y="355613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0"/>
          </p:cNvCxnSpPr>
          <p:nvPr/>
        </p:nvCxnSpPr>
        <p:spPr>
          <a:xfrm>
            <a:off x="2785511" y="2918008"/>
            <a:ext cx="0" cy="1095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9211" y="3568326"/>
            <a:ext cx="4650740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09211" y="2918008"/>
            <a:ext cx="1752600" cy="6381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Operation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11751" y="2717934"/>
            <a:ext cx="0" cy="20007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1150" y="2603033"/>
            <a:ext cx="104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Remote request scheduled</a:t>
            </a:r>
            <a:endParaRPr 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68951" y="195593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Request from remote component</a:t>
            </a:r>
            <a:endParaRPr 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54551" y="341689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02751" y="334069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time</a:t>
            </a:r>
            <a:endParaRPr lang="en-US" sz="8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661811" y="3632334"/>
            <a:ext cx="154940" cy="762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40551" y="355613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Local timer operation completed</a:t>
            </a:r>
            <a:endParaRPr lang="en-US" sz="800" b="1" dirty="0"/>
          </a:p>
        </p:txBody>
      </p: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785511" y="2413134"/>
            <a:ext cx="0" cy="50487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</p:cNvCxnSpPr>
          <p:nvPr/>
        </p:nvCxnSpPr>
        <p:spPr>
          <a:xfrm flipV="1">
            <a:off x="2785511" y="2722399"/>
            <a:ext cx="154940" cy="1956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37911" y="2722399"/>
            <a:ext cx="7239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64351" y="2722399"/>
            <a:ext cx="0" cy="1956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64351" y="2918008"/>
            <a:ext cx="2286000" cy="638126"/>
          </a:xfrm>
          <a:prstGeom prst="rect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Request Processed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6151" y="3642494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t</a:t>
            </a:r>
            <a:r>
              <a:rPr lang="en-US" sz="1200" b="1" baseline="-25000" dirty="0" smtClean="0">
                <a:solidFill>
                  <a:srgbClr val="7030A0"/>
                </a:solidFill>
              </a:rPr>
              <a:t>wait</a:t>
            </a:r>
            <a:endParaRPr lang="en-US" sz="1200" b="1" baseline="-25000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785511" y="3780993"/>
            <a:ext cx="154940" cy="374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11951" y="3784734"/>
            <a:ext cx="14478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73851" y="235306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t</a:t>
            </a:r>
            <a:r>
              <a:rPr lang="en-US" sz="1200" b="1" baseline="-25000" dirty="0" smtClean="0">
                <a:solidFill>
                  <a:srgbClr val="7030A0"/>
                </a:solidFill>
              </a:rPr>
              <a:t>exec</a:t>
            </a:r>
            <a:endParaRPr lang="en-US" sz="1200" b="1" baseline="-25000" dirty="0">
              <a:solidFill>
                <a:srgbClr val="7030A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788051" y="2491565"/>
            <a:ext cx="800100" cy="374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59651" y="2495306"/>
            <a:ext cx="17907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50351" y="2417599"/>
            <a:ext cx="0" cy="500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950351" y="2918008"/>
            <a:ext cx="228600" cy="2852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26551" y="271793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Remote request processed</a:t>
            </a:r>
            <a:endParaRPr 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06951" y="226073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Local timer operation scheduled</a:t>
            </a:r>
            <a:endParaRPr lang="en-US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3892951" y="2032134"/>
            <a:ext cx="2057400" cy="3209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7030A0"/>
                </a:solidFill>
              </a:rPr>
              <a:t>t</a:t>
            </a:r>
            <a:r>
              <a:rPr lang="en-US" sz="700" b="1" baseline="-25000" dirty="0" smtClean="0">
                <a:solidFill>
                  <a:srgbClr val="7030A0"/>
                </a:solidFill>
              </a:rPr>
              <a:t>wait</a:t>
            </a:r>
            <a:r>
              <a:rPr lang="en-US" sz="700" b="1" dirty="0" smtClean="0">
                <a:solidFill>
                  <a:srgbClr val="7030A0"/>
                </a:solidFill>
              </a:rPr>
              <a:t> </a:t>
            </a:r>
            <a:r>
              <a:rPr lang="en-US" sz="700" b="1" dirty="0">
                <a:solidFill>
                  <a:srgbClr val="7030A0"/>
                </a:solidFill>
              </a:rPr>
              <a:t>– </a:t>
            </a:r>
            <a:r>
              <a:rPr lang="en-US" sz="700" b="1" dirty="0" smtClean="0">
                <a:solidFill>
                  <a:srgbClr val="7030A0"/>
                </a:solidFill>
              </a:rPr>
              <a:t>Queue Waiting Time of Remote Request</a:t>
            </a:r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b="1" dirty="0" smtClean="0">
                <a:solidFill>
                  <a:srgbClr val="7030A0"/>
                </a:solidFill>
              </a:rPr>
              <a:t>t</a:t>
            </a:r>
            <a:r>
              <a:rPr lang="en-US" sz="700" b="1" baseline="-25000" dirty="0" smtClean="0">
                <a:solidFill>
                  <a:srgbClr val="7030A0"/>
                </a:solidFill>
              </a:rPr>
              <a:t>exec</a:t>
            </a:r>
            <a:r>
              <a:rPr lang="en-US" sz="700" b="1" dirty="0" smtClean="0">
                <a:solidFill>
                  <a:srgbClr val="7030A0"/>
                </a:solidFill>
              </a:rPr>
              <a:t> – Execution Time of Remote Request</a:t>
            </a:r>
          </a:p>
        </p:txBody>
      </p:sp>
    </p:spTree>
    <p:extLst>
      <p:ext uri="{BB962C8B-B14F-4D97-AF65-F5344CB8AC3E}">
        <p14:creationId xmlns:p14="http://schemas.microsoft.com/office/powerpoint/2010/main" val="339139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3524" y="1967299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Component-based Design Model of Application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967299"/>
            <a:ext cx="838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Timing Analysis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5" idx="0"/>
            <a:endCxn id="6" idx="0"/>
          </p:cNvCxnSpPr>
          <p:nvPr/>
        </p:nvCxnSpPr>
        <p:spPr>
          <a:xfrm rot="5400000" flipH="1" flipV="1">
            <a:off x="4773612" y="683011"/>
            <a:ext cx="12700" cy="256857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>
            <a:off x="4892674" y="1560899"/>
            <a:ext cx="12700" cy="2362200"/>
          </a:xfrm>
          <a:prstGeom prst="bentConnector3">
            <a:avLst>
              <a:gd name="adj1" fmla="val 2737496"/>
            </a:avLst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3186499"/>
            <a:ext cx="5394324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03524" y="3415099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Deployment Plan and Infrastructure Code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08324" y="2729299"/>
            <a:ext cx="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65724" y="3415099"/>
            <a:ext cx="1752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Mission-critical Distributed Real-time Embedded System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4" idx="3"/>
            <a:endCxn id="17" idx="1"/>
          </p:cNvCxnSpPr>
          <p:nvPr/>
        </p:nvCxnSpPr>
        <p:spPr>
          <a:xfrm>
            <a:off x="4175124" y="3796099"/>
            <a:ext cx="990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08724" y="2729299"/>
            <a:ext cx="0" cy="6858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75124" y="1510099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Generate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75124" y="2805499"/>
            <a:ext cx="14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Refine/Restructure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11849" y="2847201"/>
            <a:ext cx="14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models</a:t>
            </a:r>
            <a:endParaRPr lang="en-US" sz="12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68748" y="3491299"/>
            <a:ext cx="14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Deploy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93924" y="281026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Generate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5400" y="2933699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Design-time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95400" y="3124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Run-time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788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93786" y="328243"/>
            <a:ext cx="5236216" cy="6352237"/>
            <a:chOff x="22850064" y="7060539"/>
            <a:chExt cx="5236216" cy="6352237"/>
          </a:xfrm>
        </p:grpSpPr>
        <p:grpSp>
          <p:nvGrpSpPr>
            <p:cNvPr id="13" name="Group 12"/>
            <p:cNvGrpSpPr/>
            <p:nvPr/>
          </p:nvGrpSpPr>
          <p:grpSpPr>
            <a:xfrm>
              <a:off x="22850064" y="7060539"/>
              <a:ext cx="5236216" cy="6352237"/>
              <a:chOff x="990600" y="1819685"/>
              <a:chExt cx="4406386" cy="394557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678742" y="1819685"/>
                <a:ext cx="1493412" cy="1877706"/>
              </a:xfrm>
              <a:prstGeom prst="round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990600" y="2071094"/>
                <a:ext cx="2588581" cy="1641280"/>
              </a:xfrm>
              <a:prstGeom prst="round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990600" y="4441832"/>
                <a:ext cx="4406386" cy="911739"/>
              </a:xfrm>
              <a:prstGeom prst="round2DiagRect">
                <a:avLst/>
              </a:prstGeom>
              <a:solidFill>
                <a:srgbClr val="740000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			                     Operating</a:t>
                </a:r>
                <a:r>
                  <a:rPr kumimoji="0" lang="en-US" sz="20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 System</a:t>
                </a: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990600" y="3985921"/>
                <a:ext cx="4406386" cy="45591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                Middleware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0161" y="2800552"/>
                <a:ext cx="995608" cy="54709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85330" y="2162277"/>
                <a:ext cx="995608" cy="54709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78302" y="2057400"/>
                <a:ext cx="995608" cy="54709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36" name="Up-Down Arrow 35"/>
              <p:cNvSpPr/>
              <p:nvPr/>
            </p:nvSpPr>
            <p:spPr>
              <a:xfrm>
                <a:off x="1488404" y="3347645"/>
                <a:ext cx="199122" cy="638275"/>
              </a:xfrm>
              <a:prstGeom prst="upDownArrow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" name="Up-Down Arrow 36"/>
              <p:cNvSpPr/>
              <p:nvPr/>
            </p:nvSpPr>
            <p:spPr>
              <a:xfrm>
                <a:off x="4276106" y="3347646"/>
                <a:ext cx="199122" cy="638275"/>
              </a:xfrm>
              <a:prstGeom prst="upDownArrow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8" name="Up-Down Arrow 37"/>
              <p:cNvSpPr/>
              <p:nvPr/>
            </p:nvSpPr>
            <p:spPr>
              <a:xfrm>
                <a:off x="3977424" y="2604493"/>
                <a:ext cx="199122" cy="1381428"/>
              </a:xfrm>
              <a:prstGeom prst="upDownArrow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877863" y="3060404"/>
                <a:ext cx="995608" cy="54709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40" name="Up-Down Arrow 39"/>
              <p:cNvSpPr/>
              <p:nvPr/>
            </p:nvSpPr>
            <p:spPr>
              <a:xfrm>
                <a:off x="2683134" y="2709370"/>
                <a:ext cx="199122" cy="1276551"/>
              </a:xfrm>
              <a:prstGeom prst="upDownArrow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84012" y="3074099"/>
                <a:ext cx="995608" cy="547093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42" name="Up-Down Arrow 41"/>
              <p:cNvSpPr/>
              <p:nvPr/>
            </p:nvSpPr>
            <p:spPr>
              <a:xfrm>
                <a:off x="3180938" y="3621192"/>
                <a:ext cx="199122" cy="364729"/>
              </a:xfrm>
              <a:prstGeom prst="upDownArrow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43" name="Shape 104"/>
              <p:cNvCxnSpPr>
                <a:stCxn id="34" idx="1"/>
                <a:endCxn id="33" idx="0"/>
              </p:cNvCxnSpPr>
              <p:nvPr/>
            </p:nvCxnSpPr>
            <p:spPr>
              <a:xfrm rot="10800000" flipV="1">
                <a:off x="1587965" y="2435823"/>
                <a:ext cx="597365" cy="364729"/>
              </a:xfrm>
              <a:prstGeom prst="bentConnector2">
                <a:avLst/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4" name="Shape 105"/>
              <p:cNvCxnSpPr>
                <a:stCxn id="34" idx="3"/>
                <a:endCxn id="41" idx="0"/>
              </p:cNvCxnSpPr>
              <p:nvPr/>
            </p:nvCxnSpPr>
            <p:spPr>
              <a:xfrm flipH="1">
                <a:off x="2981816" y="2435823"/>
                <a:ext cx="199122" cy="638275"/>
              </a:xfrm>
              <a:prstGeom prst="bentConnector4">
                <a:avLst>
                  <a:gd name="adj1" fmla="val -150000"/>
                  <a:gd name="adj2" fmla="val 71429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5" name="Shape 35"/>
              <p:cNvCxnSpPr>
                <a:stCxn id="41" idx="1"/>
                <a:endCxn id="33" idx="3"/>
              </p:cNvCxnSpPr>
              <p:nvPr/>
            </p:nvCxnSpPr>
            <p:spPr>
              <a:xfrm rot="10800000">
                <a:off x="2085769" y="3074099"/>
                <a:ext cx="398243" cy="273547"/>
              </a:xfrm>
              <a:prstGeom prst="bentConnector3">
                <a:avLst>
                  <a:gd name="adj1" fmla="val 50000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6" name="Shape 107"/>
              <p:cNvCxnSpPr>
                <a:stCxn id="35" idx="3"/>
                <a:endCxn id="39" idx="0"/>
              </p:cNvCxnSpPr>
              <p:nvPr/>
            </p:nvCxnSpPr>
            <p:spPr>
              <a:xfrm flipH="1">
                <a:off x="4375667" y="2330947"/>
                <a:ext cx="398243" cy="729457"/>
              </a:xfrm>
              <a:prstGeom prst="bentConnector4">
                <a:avLst>
                  <a:gd name="adj1" fmla="val -57402"/>
                  <a:gd name="adj2" fmla="val 68750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47" name="Round Diagonal Corner Rectangle 46"/>
              <p:cNvSpPr/>
              <p:nvPr/>
            </p:nvSpPr>
            <p:spPr>
              <a:xfrm>
                <a:off x="3916278" y="5263759"/>
                <a:ext cx="1194730" cy="364729"/>
              </a:xfrm>
              <a:prstGeom prst="round2DiagRect">
                <a:avLst/>
              </a:prstGeom>
              <a:solidFill>
                <a:schemeClr val="accent5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</a:p>
            </p:txBody>
          </p:sp>
          <p:sp>
            <p:nvSpPr>
              <p:cNvPr id="48" name="Round Diagonal Corner Rectangle 47"/>
              <p:cNvSpPr/>
              <p:nvPr/>
            </p:nvSpPr>
            <p:spPr>
              <a:xfrm>
                <a:off x="1090161" y="5224254"/>
                <a:ext cx="995608" cy="364729"/>
              </a:xfrm>
              <a:prstGeom prst="round2DiagRect">
                <a:avLst/>
              </a:prstGeom>
              <a:solidFill>
                <a:schemeClr val="accent5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</a:p>
            </p:txBody>
          </p:sp>
          <p:sp>
            <p:nvSpPr>
              <p:cNvPr id="49" name="Round Diagonal Corner Rectangle 48"/>
              <p:cNvSpPr/>
              <p:nvPr/>
            </p:nvSpPr>
            <p:spPr>
              <a:xfrm>
                <a:off x="2189497" y="5126986"/>
                <a:ext cx="1588804" cy="638275"/>
              </a:xfrm>
              <a:prstGeom prst="round2DiagRect">
                <a:avLst/>
              </a:prstGeom>
              <a:solidFill>
                <a:schemeClr val="accent5">
                  <a:lumMod val="5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 Comm. Device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5568610" y="10546029"/>
              <a:ext cx="1304608" cy="1029674"/>
              <a:chOff x="2885735" y="3859510"/>
              <a:chExt cx="1153700" cy="787938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559926" y="10546029"/>
              <a:ext cx="1435471" cy="1029674"/>
              <a:chOff x="2885735" y="3859510"/>
              <a:chExt cx="1153700" cy="787938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3601067" y="10558717"/>
              <a:ext cx="2916624" cy="1155445"/>
              <a:chOff x="2885735" y="3859510"/>
              <a:chExt cx="1153700" cy="78793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>
              <a:stCxn id="49" idx="3"/>
            </p:cNvCxnSpPr>
            <p:nvPr/>
          </p:nvCxnSpPr>
          <p:spPr>
            <a:xfrm flipV="1">
              <a:off x="25218750" y="11714162"/>
              <a:ext cx="0" cy="671014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5911802" y="11613695"/>
              <a:ext cx="0" cy="79521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650295" y="11589964"/>
              <a:ext cx="0" cy="795212"/>
            </a:xfrm>
            <a:prstGeom prst="line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08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82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Survivor of Hathsin</dc:creator>
  <cp:lastModifiedBy>Survivor of Hathsin</cp:lastModifiedBy>
  <cp:revision>10</cp:revision>
  <dcterms:created xsi:type="dcterms:W3CDTF">2015-10-12T19:16:00Z</dcterms:created>
  <dcterms:modified xsi:type="dcterms:W3CDTF">2015-10-16T15:22:43Z</dcterms:modified>
</cp:coreProperties>
</file>