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1206400" cy="51206400"/>
  <p:notesSz cx="6858000" cy="9144000"/>
  <p:defaultTextStyle>
    <a:defPPr>
      <a:defRPr lang="en-US"/>
    </a:defPPr>
    <a:lvl1pPr marL="0" algn="l" defTabSz="5852072" rtl="0" eaLnBrk="1" latinLnBrk="0" hangingPunct="1">
      <a:defRPr sz="11500" kern="1200">
        <a:solidFill>
          <a:schemeClr val="tx1"/>
        </a:solidFill>
        <a:latin typeface="+mn-lt"/>
        <a:ea typeface="+mn-ea"/>
        <a:cs typeface="+mn-cs"/>
      </a:defRPr>
    </a:lvl1pPr>
    <a:lvl2pPr marL="2926036" algn="l" defTabSz="5852072" rtl="0" eaLnBrk="1" latinLnBrk="0" hangingPunct="1">
      <a:defRPr sz="11500" kern="1200">
        <a:solidFill>
          <a:schemeClr val="tx1"/>
        </a:solidFill>
        <a:latin typeface="+mn-lt"/>
        <a:ea typeface="+mn-ea"/>
        <a:cs typeface="+mn-cs"/>
      </a:defRPr>
    </a:lvl2pPr>
    <a:lvl3pPr marL="5852072" algn="l" defTabSz="5852072" rtl="0" eaLnBrk="1" latinLnBrk="0" hangingPunct="1">
      <a:defRPr sz="11500" kern="1200">
        <a:solidFill>
          <a:schemeClr val="tx1"/>
        </a:solidFill>
        <a:latin typeface="+mn-lt"/>
        <a:ea typeface="+mn-ea"/>
        <a:cs typeface="+mn-cs"/>
      </a:defRPr>
    </a:lvl3pPr>
    <a:lvl4pPr marL="8778109" algn="l" defTabSz="5852072" rtl="0" eaLnBrk="1" latinLnBrk="0" hangingPunct="1">
      <a:defRPr sz="11500" kern="1200">
        <a:solidFill>
          <a:schemeClr val="tx1"/>
        </a:solidFill>
        <a:latin typeface="+mn-lt"/>
        <a:ea typeface="+mn-ea"/>
        <a:cs typeface="+mn-cs"/>
      </a:defRPr>
    </a:lvl4pPr>
    <a:lvl5pPr marL="11704144" algn="l" defTabSz="5852072" rtl="0" eaLnBrk="1" latinLnBrk="0" hangingPunct="1">
      <a:defRPr sz="11500" kern="1200">
        <a:solidFill>
          <a:schemeClr val="tx1"/>
        </a:solidFill>
        <a:latin typeface="+mn-lt"/>
        <a:ea typeface="+mn-ea"/>
        <a:cs typeface="+mn-cs"/>
      </a:defRPr>
    </a:lvl5pPr>
    <a:lvl6pPr marL="14630180" algn="l" defTabSz="5852072" rtl="0" eaLnBrk="1" latinLnBrk="0" hangingPunct="1">
      <a:defRPr sz="11500" kern="1200">
        <a:solidFill>
          <a:schemeClr val="tx1"/>
        </a:solidFill>
        <a:latin typeface="+mn-lt"/>
        <a:ea typeface="+mn-ea"/>
        <a:cs typeface="+mn-cs"/>
      </a:defRPr>
    </a:lvl6pPr>
    <a:lvl7pPr marL="17556216" algn="l" defTabSz="5852072" rtl="0" eaLnBrk="1" latinLnBrk="0" hangingPunct="1">
      <a:defRPr sz="11500" kern="1200">
        <a:solidFill>
          <a:schemeClr val="tx1"/>
        </a:solidFill>
        <a:latin typeface="+mn-lt"/>
        <a:ea typeface="+mn-ea"/>
        <a:cs typeface="+mn-cs"/>
      </a:defRPr>
    </a:lvl7pPr>
    <a:lvl8pPr marL="20482253" algn="l" defTabSz="5852072" rtl="0" eaLnBrk="1" latinLnBrk="0" hangingPunct="1">
      <a:defRPr sz="11500" kern="1200">
        <a:solidFill>
          <a:schemeClr val="tx1"/>
        </a:solidFill>
        <a:latin typeface="+mn-lt"/>
        <a:ea typeface="+mn-ea"/>
        <a:cs typeface="+mn-cs"/>
      </a:defRPr>
    </a:lvl8pPr>
    <a:lvl9pPr marL="23408289" algn="l" defTabSz="5852072" rtl="0" eaLnBrk="1" latinLnBrk="0" hangingPunct="1">
      <a:defRPr sz="1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>
      <p:cViewPr>
        <p:scale>
          <a:sx n="20" d="100"/>
          <a:sy n="20" d="100"/>
        </p:scale>
        <p:origin x="-2184" y="582"/>
      </p:cViewPr>
      <p:guideLst>
        <p:guide orient="horz" pos="16128"/>
        <p:guide pos="161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15907178"/>
            <a:ext cx="43525440" cy="109761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29016960"/>
            <a:ext cx="35844480" cy="13086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26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52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78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704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63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556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482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408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2050634"/>
            <a:ext cx="11521440" cy="436913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2050634"/>
            <a:ext cx="33710880" cy="436913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3" y="32904857"/>
            <a:ext cx="43525440" cy="10170160"/>
          </a:xfrm>
        </p:spPr>
        <p:txBody>
          <a:bodyPr anchor="t"/>
          <a:lstStyle>
            <a:lvl1pPr algn="l">
              <a:defRPr sz="2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3" y="21703461"/>
            <a:ext cx="43525440" cy="11201397"/>
          </a:xfrm>
        </p:spPr>
        <p:txBody>
          <a:bodyPr anchor="b"/>
          <a:lstStyle>
            <a:lvl1pPr marL="0" indent="0">
              <a:buNone/>
              <a:defRPr sz="12800">
                <a:solidFill>
                  <a:schemeClr val="tx1">
                    <a:tint val="75000"/>
                  </a:schemeClr>
                </a:solidFill>
              </a:defRPr>
            </a:lvl1pPr>
            <a:lvl2pPr marL="2926036" indent="0">
              <a:buNone/>
              <a:defRPr sz="11500">
                <a:solidFill>
                  <a:schemeClr val="tx1">
                    <a:tint val="75000"/>
                  </a:schemeClr>
                </a:solidFill>
              </a:defRPr>
            </a:lvl2pPr>
            <a:lvl3pPr marL="5852072" indent="0">
              <a:buNone/>
              <a:defRPr sz="10200">
                <a:solidFill>
                  <a:schemeClr val="tx1">
                    <a:tint val="75000"/>
                  </a:schemeClr>
                </a:solidFill>
              </a:defRPr>
            </a:lvl3pPr>
            <a:lvl4pPr marL="8778109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4pPr>
            <a:lvl5pPr marL="11704144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5pPr>
            <a:lvl6pPr marL="1463018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6pPr>
            <a:lvl7pPr marL="17556216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7pPr>
            <a:lvl8pPr marL="20482253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8pPr>
            <a:lvl9pPr marL="23408289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11948164"/>
            <a:ext cx="22616160" cy="33793857"/>
          </a:xfrm>
        </p:spPr>
        <p:txBody>
          <a:bodyPr/>
          <a:lstStyle>
            <a:lvl1pPr>
              <a:defRPr sz="17900"/>
            </a:lvl1pPr>
            <a:lvl2pPr>
              <a:defRPr sz="15300"/>
            </a:lvl2pPr>
            <a:lvl3pPr>
              <a:defRPr sz="12800"/>
            </a:lvl3pPr>
            <a:lvl4pPr>
              <a:defRPr sz="11500"/>
            </a:lvl4pPr>
            <a:lvl5pPr>
              <a:defRPr sz="11500"/>
            </a:lvl5pPr>
            <a:lvl6pPr>
              <a:defRPr sz="11500"/>
            </a:lvl6pPr>
            <a:lvl7pPr>
              <a:defRPr sz="11500"/>
            </a:lvl7pPr>
            <a:lvl8pPr>
              <a:defRPr sz="11500"/>
            </a:lvl8pPr>
            <a:lvl9pPr>
              <a:defRPr sz="1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11948164"/>
            <a:ext cx="22616160" cy="33793857"/>
          </a:xfrm>
        </p:spPr>
        <p:txBody>
          <a:bodyPr/>
          <a:lstStyle>
            <a:lvl1pPr>
              <a:defRPr sz="17900"/>
            </a:lvl1pPr>
            <a:lvl2pPr>
              <a:defRPr sz="15300"/>
            </a:lvl2pPr>
            <a:lvl3pPr>
              <a:defRPr sz="12800"/>
            </a:lvl3pPr>
            <a:lvl4pPr>
              <a:defRPr sz="11500"/>
            </a:lvl4pPr>
            <a:lvl5pPr>
              <a:defRPr sz="11500"/>
            </a:lvl5pPr>
            <a:lvl6pPr>
              <a:defRPr sz="11500"/>
            </a:lvl6pPr>
            <a:lvl7pPr>
              <a:defRPr sz="11500"/>
            </a:lvl7pPr>
            <a:lvl8pPr>
              <a:defRPr sz="11500"/>
            </a:lvl8pPr>
            <a:lvl9pPr>
              <a:defRPr sz="1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11462177"/>
            <a:ext cx="22625053" cy="4776890"/>
          </a:xfrm>
        </p:spPr>
        <p:txBody>
          <a:bodyPr anchor="b"/>
          <a:lstStyle>
            <a:lvl1pPr marL="0" indent="0">
              <a:buNone/>
              <a:defRPr sz="15300" b="1"/>
            </a:lvl1pPr>
            <a:lvl2pPr marL="2926036" indent="0">
              <a:buNone/>
              <a:defRPr sz="12800" b="1"/>
            </a:lvl2pPr>
            <a:lvl3pPr marL="5852072" indent="0">
              <a:buNone/>
              <a:defRPr sz="11500" b="1"/>
            </a:lvl3pPr>
            <a:lvl4pPr marL="8778109" indent="0">
              <a:buNone/>
              <a:defRPr sz="10200" b="1"/>
            </a:lvl4pPr>
            <a:lvl5pPr marL="11704144" indent="0">
              <a:buNone/>
              <a:defRPr sz="10200" b="1"/>
            </a:lvl5pPr>
            <a:lvl6pPr marL="14630180" indent="0">
              <a:buNone/>
              <a:defRPr sz="10200" b="1"/>
            </a:lvl6pPr>
            <a:lvl7pPr marL="17556216" indent="0">
              <a:buNone/>
              <a:defRPr sz="10200" b="1"/>
            </a:lvl7pPr>
            <a:lvl8pPr marL="20482253" indent="0">
              <a:buNone/>
              <a:defRPr sz="10200" b="1"/>
            </a:lvl8pPr>
            <a:lvl9pPr marL="23408289" indent="0">
              <a:buNone/>
              <a:defRPr sz="10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0" y="16239067"/>
            <a:ext cx="22625053" cy="29502950"/>
          </a:xfrm>
        </p:spPr>
        <p:txBody>
          <a:bodyPr/>
          <a:lstStyle>
            <a:lvl1pPr>
              <a:defRPr sz="15300"/>
            </a:lvl1pPr>
            <a:lvl2pPr>
              <a:defRPr sz="12800"/>
            </a:lvl2pPr>
            <a:lvl3pPr>
              <a:defRPr sz="11500"/>
            </a:lvl3pPr>
            <a:lvl4pPr>
              <a:defRPr sz="10200"/>
            </a:lvl4pPr>
            <a:lvl5pPr>
              <a:defRPr sz="10200"/>
            </a:lvl5pPr>
            <a:lvl6pPr>
              <a:defRPr sz="10200"/>
            </a:lvl6pPr>
            <a:lvl7pPr>
              <a:defRPr sz="10200"/>
            </a:lvl7pPr>
            <a:lvl8pPr>
              <a:defRPr sz="10200"/>
            </a:lvl8pPr>
            <a:lvl9pPr>
              <a:defRPr sz="10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4" y="11462177"/>
            <a:ext cx="22633940" cy="4776890"/>
          </a:xfrm>
        </p:spPr>
        <p:txBody>
          <a:bodyPr anchor="b"/>
          <a:lstStyle>
            <a:lvl1pPr marL="0" indent="0">
              <a:buNone/>
              <a:defRPr sz="15300" b="1"/>
            </a:lvl1pPr>
            <a:lvl2pPr marL="2926036" indent="0">
              <a:buNone/>
              <a:defRPr sz="12800" b="1"/>
            </a:lvl2pPr>
            <a:lvl3pPr marL="5852072" indent="0">
              <a:buNone/>
              <a:defRPr sz="11500" b="1"/>
            </a:lvl3pPr>
            <a:lvl4pPr marL="8778109" indent="0">
              <a:buNone/>
              <a:defRPr sz="10200" b="1"/>
            </a:lvl4pPr>
            <a:lvl5pPr marL="11704144" indent="0">
              <a:buNone/>
              <a:defRPr sz="10200" b="1"/>
            </a:lvl5pPr>
            <a:lvl6pPr marL="14630180" indent="0">
              <a:buNone/>
              <a:defRPr sz="10200" b="1"/>
            </a:lvl6pPr>
            <a:lvl7pPr marL="17556216" indent="0">
              <a:buNone/>
              <a:defRPr sz="10200" b="1"/>
            </a:lvl7pPr>
            <a:lvl8pPr marL="20482253" indent="0">
              <a:buNone/>
              <a:defRPr sz="10200" b="1"/>
            </a:lvl8pPr>
            <a:lvl9pPr marL="23408289" indent="0">
              <a:buNone/>
              <a:defRPr sz="10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4" y="16239067"/>
            <a:ext cx="22633940" cy="29502950"/>
          </a:xfrm>
        </p:spPr>
        <p:txBody>
          <a:bodyPr/>
          <a:lstStyle>
            <a:lvl1pPr>
              <a:defRPr sz="15300"/>
            </a:lvl1pPr>
            <a:lvl2pPr>
              <a:defRPr sz="12800"/>
            </a:lvl2pPr>
            <a:lvl3pPr>
              <a:defRPr sz="11500"/>
            </a:lvl3pPr>
            <a:lvl4pPr>
              <a:defRPr sz="10200"/>
            </a:lvl4pPr>
            <a:lvl5pPr>
              <a:defRPr sz="10200"/>
            </a:lvl5pPr>
            <a:lvl6pPr>
              <a:defRPr sz="10200"/>
            </a:lvl6pPr>
            <a:lvl7pPr>
              <a:defRPr sz="10200"/>
            </a:lvl7pPr>
            <a:lvl8pPr>
              <a:defRPr sz="10200"/>
            </a:lvl8pPr>
            <a:lvl9pPr>
              <a:defRPr sz="10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4" y="2038773"/>
            <a:ext cx="16846553" cy="8676640"/>
          </a:xfrm>
        </p:spPr>
        <p:txBody>
          <a:bodyPr anchor="b"/>
          <a:lstStyle>
            <a:lvl1pPr algn="l">
              <a:defRPr sz="1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0" y="2038778"/>
            <a:ext cx="28625800" cy="43703243"/>
          </a:xfrm>
        </p:spPr>
        <p:txBody>
          <a:bodyPr/>
          <a:lstStyle>
            <a:lvl1pPr>
              <a:defRPr sz="20500"/>
            </a:lvl1pPr>
            <a:lvl2pPr>
              <a:defRPr sz="17900"/>
            </a:lvl2pPr>
            <a:lvl3pPr>
              <a:defRPr sz="15300"/>
            </a:lvl3pPr>
            <a:lvl4pPr>
              <a:defRPr sz="12800"/>
            </a:lvl4pPr>
            <a:lvl5pPr>
              <a:defRPr sz="12800"/>
            </a:lvl5pPr>
            <a:lvl6pPr>
              <a:defRPr sz="12800"/>
            </a:lvl6pPr>
            <a:lvl7pPr>
              <a:defRPr sz="12800"/>
            </a:lvl7pPr>
            <a:lvl8pPr>
              <a:defRPr sz="12800"/>
            </a:lvl8pPr>
            <a:lvl9pPr>
              <a:defRPr sz="1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4" y="10715418"/>
            <a:ext cx="16846553" cy="35026603"/>
          </a:xfrm>
        </p:spPr>
        <p:txBody>
          <a:bodyPr/>
          <a:lstStyle>
            <a:lvl1pPr marL="0" indent="0">
              <a:buNone/>
              <a:defRPr sz="9000"/>
            </a:lvl1pPr>
            <a:lvl2pPr marL="2926036" indent="0">
              <a:buNone/>
              <a:defRPr sz="7700"/>
            </a:lvl2pPr>
            <a:lvl3pPr marL="5852072" indent="0">
              <a:buNone/>
              <a:defRPr sz="6400"/>
            </a:lvl3pPr>
            <a:lvl4pPr marL="8778109" indent="0">
              <a:buNone/>
              <a:defRPr sz="5700"/>
            </a:lvl4pPr>
            <a:lvl5pPr marL="11704144" indent="0">
              <a:buNone/>
              <a:defRPr sz="5700"/>
            </a:lvl5pPr>
            <a:lvl6pPr marL="14630180" indent="0">
              <a:buNone/>
              <a:defRPr sz="5700"/>
            </a:lvl6pPr>
            <a:lvl7pPr marL="17556216" indent="0">
              <a:buNone/>
              <a:defRPr sz="5700"/>
            </a:lvl7pPr>
            <a:lvl8pPr marL="20482253" indent="0">
              <a:buNone/>
              <a:defRPr sz="5700"/>
            </a:lvl8pPr>
            <a:lvl9pPr marL="23408289" indent="0">
              <a:buNone/>
              <a:defRPr sz="5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3" y="35844481"/>
            <a:ext cx="30723840" cy="4231643"/>
          </a:xfrm>
        </p:spPr>
        <p:txBody>
          <a:bodyPr anchor="b"/>
          <a:lstStyle>
            <a:lvl1pPr algn="l">
              <a:defRPr sz="1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3" y="4575387"/>
            <a:ext cx="30723840" cy="30723840"/>
          </a:xfrm>
        </p:spPr>
        <p:txBody>
          <a:bodyPr/>
          <a:lstStyle>
            <a:lvl1pPr marL="0" indent="0">
              <a:buNone/>
              <a:defRPr sz="20500"/>
            </a:lvl1pPr>
            <a:lvl2pPr marL="2926036" indent="0">
              <a:buNone/>
              <a:defRPr sz="17900"/>
            </a:lvl2pPr>
            <a:lvl3pPr marL="5852072" indent="0">
              <a:buNone/>
              <a:defRPr sz="15300"/>
            </a:lvl3pPr>
            <a:lvl4pPr marL="8778109" indent="0">
              <a:buNone/>
              <a:defRPr sz="12800"/>
            </a:lvl4pPr>
            <a:lvl5pPr marL="11704144" indent="0">
              <a:buNone/>
              <a:defRPr sz="12800"/>
            </a:lvl5pPr>
            <a:lvl6pPr marL="14630180" indent="0">
              <a:buNone/>
              <a:defRPr sz="12800"/>
            </a:lvl6pPr>
            <a:lvl7pPr marL="17556216" indent="0">
              <a:buNone/>
              <a:defRPr sz="12800"/>
            </a:lvl7pPr>
            <a:lvl8pPr marL="20482253" indent="0">
              <a:buNone/>
              <a:defRPr sz="12800"/>
            </a:lvl8pPr>
            <a:lvl9pPr marL="23408289" indent="0">
              <a:buNone/>
              <a:defRPr sz="1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3" y="40076124"/>
            <a:ext cx="30723840" cy="6009637"/>
          </a:xfrm>
        </p:spPr>
        <p:txBody>
          <a:bodyPr/>
          <a:lstStyle>
            <a:lvl1pPr marL="0" indent="0">
              <a:buNone/>
              <a:defRPr sz="9000"/>
            </a:lvl1pPr>
            <a:lvl2pPr marL="2926036" indent="0">
              <a:buNone/>
              <a:defRPr sz="7700"/>
            </a:lvl2pPr>
            <a:lvl3pPr marL="5852072" indent="0">
              <a:buNone/>
              <a:defRPr sz="6400"/>
            </a:lvl3pPr>
            <a:lvl4pPr marL="8778109" indent="0">
              <a:buNone/>
              <a:defRPr sz="5700"/>
            </a:lvl4pPr>
            <a:lvl5pPr marL="11704144" indent="0">
              <a:buNone/>
              <a:defRPr sz="5700"/>
            </a:lvl5pPr>
            <a:lvl6pPr marL="14630180" indent="0">
              <a:buNone/>
              <a:defRPr sz="5700"/>
            </a:lvl6pPr>
            <a:lvl7pPr marL="17556216" indent="0">
              <a:buNone/>
              <a:defRPr sz="5700"/>
            </a:lvl7pPr>
            <a:lvl8pPr marL="20482253" indent="0">
              <a:buNone/>
              <a:defRPr sz="5700"/>
            </a:lvl8pPr>
            <a:lvl9pPr marL="23408289" indent="0">
              <a:buNone/>
              <a:defRPr sz="5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0" y="2050630"/>
            <a:ext cx="46085760" cy="8534400"/>
          </a:xfrm>
          <a:prstGeom prst="rect">
            <a:avLst/>
          </a:prstGeom>
        </p:spPr>
        <p:txBody>
          <a:bodyPr vert="horz" lIns="585207" tIns="292603" rIns="585207" bIns="29260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11948164"/>
            <a:ext cx="46085760" cy="33793857"/>
          </a:xfrm>
          <a:prstGeom prst="rect">
            <a:avLst/>
          </a:prstGeom>
        </p:spPr>
        <p:txBody>
          <a:bodyPr vert="horz" lIns="585207" tIns="292603" rIns="585207" bIns="29260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47460751"/>
            <a:ext cx="11948160" cy="2726267"/>
          </a:xfrm>
          <a:prstGeom prst="rect">
            <a:avLst/>
          </a:prstGeom>
        </p:spPr>
        <p:txBody>
          <a:bodyPr vert="horz" lIns="585207" tIns="292603" rIns="585207" bIns="292603" rtlCol="0" anchor="ctr"/>
          <a:lstStyle>
            <a:lvl1pPr algn="l">
              <a:defRPr sz="7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0" y="47460751"/>
            <a:ext cx="16215360" cy="2726267"/>
          </a:xfrm>
          <a:prstGeom prst="rect">
            <a:avLst/>
          </a:prstGeom>
        </p:spPr>
        <p:txBody>
          <a:bodyPr vert="horz" lIns="585207" tIns="292603" rIns="585207" bIns="292603" rtlCol="0" anchor="ctr"/>
          <a:lstStyle>
            <a:lvl1pPr algn="ctr">
              <a:defRPr sz="7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0" y="47460751"/>
            <a:ext cx="11948160" cy="2726267"/>
          </a:xfrm>
          <a:prstGeom prst="rect">
            <a:avLst/>
          </a:prstGeom>
        </p:spPr>
        <p:txBody>
          <a:bodyPr vert="horz" lIns="585207" tIns="292603" rIns="585207" bIns="292603" rtlCol="0" anchor="ctr"/>
          <a:lstStyle>
            <a:lvl1pPr algn="r">
              <a:defRPr sz="7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852072" rtl="0" eaLnBrk="1" latinLnBrk="0" hangingPunct="1">
        <a:spcBef>
          <a:spcPct val="0"/>
        </a:spcBef>
        <a:buNone/>
        <a:defRPr sz="2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4527" indent="-2194527" algn="l" defTabSz="5852072" rtl="0" eaLnBrk="1" latinLnBrk="0" hangingPunct="1">
        <a:spcBef>
          <a:spcPct val="20000"/>
        </a:spcBef>
        <a:buFont typeface="Arial" pitchFamily="34" charset="0"/>
        <a:buChar char="•"/>
        <a:defRPr sz="205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09" indent="-1828773" algn="l" defTabSz="5852072" rtl="0" eaLnBrk="1" latinLnBrk="0" hangingPunct="1">
        <a:spcBef>
          <a:spcPct val="20000"/>
        </a:spcBef>
        <a:buFont typeface="Arial" pitchFamily="34" charset="0"/>
        <a:buChar char="–"/>
        <a:defRPr sz="179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091" indent="-1463018" algn="l" defTabSz="5852072" rtl="0" eaLnBrk="1" latinLnBrk="0" hangingPunct="1">
        <a:spcBef>
          <a:spcPct val="20000"/>
        </a:spcBef>
        <a:buFont typeface="Arial" pitchFamily="34" charset="0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127" indent="-1463018" algn="l" defTabSz="5852072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7162" indent="-1463018" algn="l" defTabSz="5852072" rtl="0" eaLnBrk="1" latinLnBrk="0" hangingPunct="1">
        <a:spcBef>
          <a:spcPct val="20000"/>
        </a:spcBef>
        <a:buFont typeface="Arial" pitchFamily="34" charset="0"/>
        <a:buChar char="»"/>
        <a:defRPr sz="12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93198" indent="-1463018" algn="l" defTabSz="5852072" rtl="0" eaLnBrk="1" latinLnBrk="0" hangingPunct="1">
        <a:spcBef>
          <a:spcPct val="20000"/>
        </a:spcBef>
        <a:buFont typeface="Arial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235" indent="-1463018" algn="l" defTabSz="5852072" rtl="0" eaLnBrk="1" latinLnBrk="0" hangingPunct="1">
        <a:spcBef>
          <a:spcPct val="20000"/>
        </a:spcBef>
        <a:buFont typeface="Arial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271" indent="-1463018" algn="l" defTabSz="5852072" rtl="0" eaLnBrk="1" latinLnBrk="0" hangingPunct="1">
        <a:spcBef>
          <a:spcPct val="20000"/>
        </a:spcBef>
        <a:buFont typeface="Arial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8pPr>
      <a:lvl9pPr marL="24871307" indent="-1463018" algn="l" defTabSz="5852072" rtl="0" eaLnBrk="1" latinLnBrk="0" hangingPunct="1">
        <a:spcBef>
          <a:spcPct val="20000"/>
        </a:spcBef>
        <a:buFont typeface="Arial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2072" rtl="0" eaLnBrk="1" latinLnBrk="0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926036" algn="l" defTabSz="5852072" rtl="0" eaLnBrk="1" latinLnBrk="0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5852072" algn="l" defTabSz="5852072" rtl="0" eaLnBrk="1" latinLnBrk="0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8778109" algn="l" defTabSz="5852072" rtl="0" eaLnBrk="1" latinLnBrk="0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704144" algn="l" defTabSz="5852072" rtl="0" eaLnBrk="1" latinLnBrk="0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180" algn="l" defTabSz="5852072" rtl="0" eaLnBrk="1" latinLnBrk="0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6pPr>
      <a:lvl7pPr marL="17556216" algn="l" defTabSz="5852072" rtl="0" eaLnBrk="1" latinLnBrk="0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7pPr>
      <a:lvl8pPr marL="20482253" algn="l" defTabSz="5852072" rtl="0" eaLnBrk="1" latinLnBrk="0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8289" algn="l" defTabSz="5852072" rtl="0" eaLnBrk="1" latinLnBrk="0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ranavSrinivas\OneDrive\Documents\RSP2015\ROSMOD\figs\AGSE_Mechanical_De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85" y="8240401"/>
            <a:ext cx="50953415" cy="3435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086716" y="8510337"/>
            <a:ext cx="15087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Cylindrical Workspace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1600" y="37414200"/>
            <a:ext cx="10439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Aluminum Base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35742" y="23545800"/>
            <a:ext cx="7620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/>
              <a:t>Aluminum Carriage</a:t>
            </a:r>
            <a:endParaRPr lang="en-US" sz="8800" b="1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181600" y="17297400"/>
            <a:ext cx="3352800" cy="6248400"/>
          </a:xfrm>
          <a:prstGeom prst="straightConnector1">
            <a:avLst/>
          </a:prstGeom>
          <a:ln w="41275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258800" y="23583854"/>
            <a:ext cx="76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/>
              <a:t>Gripper</a:t>
            </a:r>
            <a:endParaRPr lang="en-US" sz="8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108031" y="32766000"/>
            <a:ext cx="76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/>
              <a:t>Base Rotation</a:t>
            </a:r>
            <a:endParaRPr lang="en-US" sz="8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56220" y="8479559"/>
            <a:ext cx="81995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/>
              <a:t>Vertical </a:t>
            </a:r>
          </a:p>
          <a:p>
            <a:pPr algn="ctr"/>
            <a:r>
              <a:rPr lang="en-US" sz="8000" b="1" dirty="0" smtClean="0"/>
              <a:t>Actuation Motor</a:t>
            </a:r>
            <a:endParaRPr lang="en-US" sz="8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918031" y="11834858"/>
            <a:ext cx="99461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/>
              <a:t>Radial</a:t>
            </a:r>
            <a:endParaRPr lang="en-US" sz="8000" b="1" dirty="0" smtClean="0"/>
          </a:p>
          <a:p>
            <a:pPr algn="ctr"/>
            <a:r>
              <a:rPr lang="en-US" sz="8000" b="1" dirty="0" smtClean="0"/>
              <a:t>Actuation Motor</a:t>
            </a:r>
            <a:endParaRPr lang="en-US" sz="8000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980321" y="12496800"/>
            <a:ext cx="5875421" cy="1411549"/>
          </a:xfrm>
          <a:prstGeom prst="straightConnector1">
            <a:avLst/>
          </a:prstGeom>
          <a:ln w="41275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267200" y="9220111"/>
            <a:ext cx="2590800" cy="221251"/>
          </a:xfrm>
          <a:prstGeom prst="straightConnector1">
            <a:avLst/>
          </a:prstGeom>
          <a:ln w="41275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0193000" y="8631959"/>
            <a:ext cx="10896600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panose="05000000000000000000" pitchFamily="2" charset="2"/>
              <a:buChar char="§"/>
            </a:pPr>
            <a:r>
              <a:rPr lang="en-US" sz="8000" b="1" dirty="0"/>
              <a:t>25.5” tall </a:t>
            </a:r>
            <a:endParaRPr lang="en-US" sz="8000" b="1" dirty="0" smtClean="0"/>
          </a:p>
          <a:p>
            <a:pPr marL="1143000" indent="-1143000">
              <a:buFont typeface="Wingdings" panose="05000000000000000000" pitchFamily="2" charset="2"/>
              <a:buChar char="§"/>
            </a:pPr>
            <a:r>
              <a:rPr lang="en-US" sz="8000" b="1" dirty="0"/>
              <a:t>1</a:t>
            </a:r>
            <a:r>
              <a:rPr lang="en-US" sz="8000" b="1" dirty="0" smtClean="0"/>
              <a:t>9.5</a:t>
            </a:r>
            <a:r>
              <a:rPr lang="en-US" sz="8000" b="1" dirty="0"/>
              <a:t>” radial reach</a:t>
            </a:r>
          </a:p>
          <a:p>
            <a:pPr marL="1143000" indent="-1143000">
              <a:buFont typeface="Wingdings" panose="05000000000000000000" pitchFamily="2" charset="2"/>
              <a:buChar char="§"/>
            </a:pPr>
            <a:r>
              <a:rPr lang="en-US" sz="8000" b="1" dirty="0"/>
              <a:t>Adjustable </a:t>
            </a:r>
            <a:r>
              <a:rPr lang="en-US" sz="8000" b="1" dirty="0" smtClean="0"/>
              <a:t>leveling</a:t>
            </a:r>
            <a:endParaRPr lang="en-US" sz="8000" b="1" dirty="0"/>
          </a:p>
          <a:p>
            <a:pPr marL="1143000" indent="-1143000">
              <a:buFont typeface="Wingdings" panose="05000000000000000000" pitchFamily="2" charset="2"/>
              <a:buChar char="§"/>
            </a:pPr>
            <a:r>
              <a:rPr lang="en-US" sz="8000" b="1" dirty="0"/>
              <a:t>Rocket stand </a:t>
            </a:r>
            <a:endParaRPr lang="en-US" sz="8000" b="1" dirty="0" smtClean="0"/>
          </a:p>
          <a:p>
            <a:pPr marL="1143000" indent="-1143000">
              <a:buFont typeface="Wingdings" panose="05000000000000000000" pitchFamily="2" charset="2"/>
              <a:buChar char="§"/>
            </a:pPr>
            <a:r>
              <a:rPr lang="en-US" sz="8000" b="1" dirty="0" smtClean="0"/>
              <a:t>Base </a:t>
            </a:r>
            <a:r>
              <a:rPr lang="en-US" sz="8000" b="1" dirty="0"/>
              <a:t>rotation </a:t>
            </a:r>
            <a:r>
              <a:rPr lang="en-US" sz="8000" b="1" dirty="0" smtClean="0"/>
              <a:t>system</a:t>
            </a:r>
          </a:p>
          <a:p>
            <a:pPr marL="1143000" indent="-1143000">
              <a:buFont typeface="Wingdings" panose="05000000000000000000" pitchFamily="2" charset="2"/>
              <a:buChar char="§"/>
            </a:pPr>
            <a:r>
              <a:rPr lang="en-US" sz="8000" b="1" dirty="0" smtClean="0"/>
              <a:t>Lead-screw Linear Actuation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63980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32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Srinivas Kumar</dc:creator>
  <cp:lastModifiedBy>Pranav Srinivas Kumar</cp:lastModifiedBy>
  <cp:revision>6</cp:revision>
  <dcterms:created xsi:type="dcterms:W3CDTF">2006-08-16T00:00:00Z</dcterms:created>
  <dcterms:modified xsi:type="dcterms:W3CDTF">2015-06-16T18:08:06Z</dcterms:modified>
</cp:coreProperties>
</file>