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4660"/>
  </p:normalViewPr>
  <p:slideViewPr>
    <p:cSldViewPr>
      <p:cViewPr>
        <p:scale>
          <a:sx n="220" d="100"/>
          <a:sy n="220" d="100"/>
        </p:scale>
        <p:origin x="1512" y="22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53C0-EA90-4199-8B44-462C0666C5E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0FC2-9369-4D17-81DE-B4F0F3A88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67" y="1066800"/>
            <a:ext cx="2476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Border and Accent Bar) 3"/>
          <p:cNvSpPr/>
          <p:nvPr/>
        </p:nvSpPr>
        <p:spPr>
          <a:xfrm rot="5400000">
            <a:off x="6818977" y="5068223"/>
            <a:ext cx="2095326" cy="1712480"/>
          </a:xfrm>
          <a:prstGeom prst="accentBorderCallout1">
            <a:avLst>
              <a:gd name="adj1" fmla="val 18750"/>
              <a:gd name="adj2" fmla="val -8333"/>
              <a:gd name="adj3" fmla="val 36585"/>
              <a:gd name="adj4" fmla="val -2146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Operation: on_one_data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Priority: 60; Deadline: 50 ms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on_one_data [60, 50] {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12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RMI Fetch_Sensor_Data.fetch_data [4, 4];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16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DDS_Publish Notification_Publisher.Plan [1]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62075"/>
            <a:ext cx="1352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3448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2 (Border and Accent Bar) 4"/>
          <p:cNvSpPr/>
          <p:nvPr/>
        </p:nvSpPr>
        <p:spPr>
          <a:xfrm>
            <a:off x="1722967" y="228600"/>
            <a:ext cx="914400" cy="612648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(Accent Bar) 5"/>
          <p:cNvSpPr/>
          <p:nvPr/>
        </p:nvSpPr>
        <p:spPr>
          <a:xfrm>
            <a:off x="914400" y="1362075"/>
            <a:ext cx="914400" cy="61264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581400"/>
            <a:ext cx="2743200" cy="10618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Operation: on_one_data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Port     : Sensor_Data_Subscriber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Priority : 60; Deadline : 50 ms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on_one_data [60, 50] {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12;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RMI Fetch_Sensor_Data.fetch_data;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16;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DDS_Publish Notification_Publisher.Plan;</a:t>
            </a:r>
          </a:p>
          <a:p>
            <a:r>
              <a:rPr lang="en-US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5139294" y="2933700"/>
            <a:ext cx="209550" cy="647700"/>
          </a:xfrm>
          <a:prstGeom prst="bentConnector2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5410200" cy="17081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{opname="on_one_data", op_node="Sat1", op_comp="Trajectory_Planner",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op_pn=“Partition1", op_prio=60, op_dl=50, 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op_steps=[{port_type="Local", port_name="Local",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unblk_list=[], call_exec_t=0, call_dur=12},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{port_type="RMI_Receptacle", port_name="Fetch_Sensor_Data",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unblk_list=[], call_exec_t=0, call_dur=0},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{port_type="Local", port_name="Local",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unblk_list=[], call_exec_t=0, call_dur=16},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{port_type=“Publisher”, port_name=“Notification_Publisher”,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unblk_list=[], call_exec_t=0, call_dur=0]}}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0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647700"/>
            <a:ext cx="1905000" cy="18669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800100"/>
            <a:ext cx="533400" cy="304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</a:t>
            </a:r>
            <a:endParaRPr lang="en-US" sz="1600" dirty="0"/>
          </a:p>
        </p:txBody>
      </p:sp>
      <p:sp>
        <p:nvSpPr>
          <p:cNvPr id="11" name="Pentagon 10"/>
          <p:cNvSpPr/>
          <p:nvPr/>
        </p:nvSpPr>
        <p:spPr>
          <a:xfrm>
            <a:off x="3124200" y="876300"/>
            <a:ext cx="228600" cy="152400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1429807"/>
            <a:ext cx="914400" cy="5990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Image</a:t>
            </a:r>
          </a:p>
          <a:p>
            <a:pPr algn="ctr"/>
            <a:r>
              <a:rPr lang="en-US" sz="800" dirty="0" smtClean="0"/>
              <a:t>Processing</a:t>
            </a:r>
            <a:endParaRPr lang="en-US" sz="800" dirty="0"/>
          </a:p>
        </p:txBody>
      </p:sp>
      <p:pic>
        <p:nvPicPr>
          <p:cNvPr id="1026" name="Picture 2" descr="http://www.iconsdb.com/icons/preview/caribbean-blue/slr-camera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356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2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ranavSrinivas\Documents\F6SVN\trunk\doc\papers\RTAS 2015\figs\Deadline_Viol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78872" cy="28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317259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DL_guard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0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08" y="1414462"/>
            <a:ext cx="51339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96" y="2405062"/>
            <a:ext cx="20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172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th1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506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th2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840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th3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984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th4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318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th5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65271" y="212806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3511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6" y="2895599"/>
            <a:ext cx="5413816" cy="285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3276600"/>
            <a:ext cx="5334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276600"/>
            <a:ext cx="533400" cy="304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9800" y="3276600"/>
            <a:ext cx="5334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8433" y="3285067"/>
            <a:ext cx="5334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71833" y="3285067"/>
            <a:ext cx="533400" cy="304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05233" y="3285067"/>
            <a:ext cx="5334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76400" y="302302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th1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" y="302302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th3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05233" y="302856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th4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8433" y="302856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th5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71833" y="302856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th6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302302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26633" y="356491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5133" y="3589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48</a:t>
            </a:r>
            <a:endParaRPr 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10400" y="1981200"/>
            <a:ext cx="1219200" cy="15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39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484869"/>
            <a:ext cx="4016659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45064" y="2481139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7" idx="1"/>
          </p:cNvCxnSpPr>
          <p:nvPr/>
        </p:nvCxnSpPr>
        <p:spPr>
          <a:xfrm flipV="1">
            <a:off x="2653745" y="1902623"/>
            <a:ext cx="8676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64305" y="1474035"/>
            <a:ext cx="1066800" cy="76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Satellite 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1359" y="1635923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36854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Satellite 1 – Cluster Leader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6064305" y="2351366"/>
            <a:ext cx="1066800" cy="76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Satellite 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854859" y="1824924"/>
            <a:ext cx="228600" cy="1524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4664359" y="1901124"/>
            <a:ext cx="190500" cy="14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3"/>
            <a:endCxn id="5" idx="1"/>
          </p:cNvCxnSpPr>
          <p:nvPr/>
        </p:nvCxnSpPr>
        <p:spPr>
          <a:xfrm flipV="1">
            <a:off x="5083459" y="1855035"/>
            <a:ext cx="980846" cy="46089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0745" y="1635924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16153502">
            <a:off x="2986933" y="1712953"/>
            <a:ext cx="228600" cy="2286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23" name="Oval 22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Block Arc 23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776559" y="2364004"/>
            <a:ext cx="1007035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2873664" y="2409318"/>
            <a:ext cx="228600" cy="1524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3217069" y="2409318"/>
            <a:ext cx="188447" cy="15240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Pentagon 50"/>
          <p:cNvSpPr/>
          <p:nvPr/>
        </p:nvSpPr>
        <p:spPr>
          <a:xfrm>
            <a:off x="4854859" y="3403160"/>
            <a:ext cx="228600" cy="1524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4664359" y="3479360"/>
            <a:ext cx="1905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0" idx="3"/>
            <a:endCxn id="9" idx="1"/>
          </p:cNvCxnSpPr>
          <p:nvPr/>
        </p:nvCxnSpPr>
        <p:spPr>
          <a:xfrm>
            <a:off x="5083459" y="1901124"/>
            <a:ext cx="980846" cy="831242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1" idx="3"/>
            <a:endCxn id="5" idx="1"/>
          </p:cNvCxnSpPr>
          <p:nvPr/>
        </p:nvCxnSpPr>
        <p:spPr>
          <a:xfrm flipV="1">
            <a:off x="5083459" y="1855035"/>
            <a:ext cx="980846" cy="1624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cliparts101.com/files/78/CC86757A53F512DDA243B6C08655B7AB/tn_ground_tracking_s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7400" y="3281240"/>
            <a:ext cx="1066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775352" y="4160063"/>
            <a:ext cx="125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Ground Station</a:t>
            </a:r>
            <a:endParaRPr lang="en-US" sz="1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52" y="3191021"/>
            <a:ext cx="321976" cy="31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654194" y="3039735"/>
            <a:ext cx="123536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DREMS 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3668727" y="3074409"/>
            <a:ext cx="876300" cy="1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 rot="21553502">
            <a:off x="4010601" y="2960624"/>
            <a:ext cx="228600" cy="2286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79" name="Oval 78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Block Arc 79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521359" y="2364004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21359" y="328124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4953000" y="2529043"/>
            <a:ext cx="381000" cy="20332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2" name="Straight Arrow Connector 81"/>
          <p:cNvCxnSpPr>
            <a:stCxn id="36" idx="3"/>
          </p:cNvCxnSpPr>
          <p:nvPr/>
        </p:nvCxnSpPr>
        <p:spPr>
          <a:xfrm>
            <a:off x="4664359" y="2630704"/>
            <a:ext cx="27706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2126">
            <a:off x="5274049" y="2775995"/>
            <a:ext cx="227209" cy="21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6133245" y="1568082"/>
            <a:ext cx="913208" cy="42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DREMS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41101" y="2433236"/>
            <a:ext cx="913208" cy="42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DREMS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914400" y="2514600"/>
            <a:ext cx="355950" cy="24684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cam</a:t>
            </a:r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" name="Straight Arrow Connector 101"/>
          <p:cNvCxnSpPr>
            <a:stCxn id="100" idx="3"/>
            <a:endCxn id="34" idx="1"/>
          </p:cNvCxnSpPr>
          <p:nvPr/>
        </p:nvCxnSpPr>
        <p:spPr>
          <a:xfrm flipV="1">
            <a:off x="1270350" y="2630704"/>
            <a:ext cx="506209" cy="7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22" idx="1"/>
          </p:cNvCxnSpPr>
          <p:nvPr/>
        </p:nvCxnSpPr>
        <p:spPr>
          <a:xfrm rot="10800000" flipH="1" flipV="1">
            <a:off x="1510745" y="1902623"/>
            <a:ext cx="2019300" cy="1858663"/>
          </a:xfrm>
          <a:prstGeom prst="bentConnector3">
            <a:avLst>
              <a:gd name="adj1" fmla="val -60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0800000">
            <a:off x="1270350" y="2960110"/>
            <a:ext cx="228600" cy="2286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109" name="Oval 108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lock Arc 109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Flowchart: Process 114"/>
          <p:cNvSpPr/>
          <p:nvPr/>
        </p:nvSpPr>
        <p:spPr>
          <a:xfrm>
            <a:off x="1714671" y="1256258"/>
            <a:ext cx="735148" cy="24684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Thrusters</a:t>
            </a:r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2" name="Straight Arrow Connector 121"/>
          <p:cNvCxnSpPr>
            <a:stCxn id="22" idx="0"/>
            <a:endCxn id="115" idx="2"/>
          </p:cNvCxnSpPr>
          <p:nvPr/>
        </p:nvCxnSpPr>
        <p:spPr>
          <a:xfrm flipV="1">
            <a:off x="2082245" y="1503106"/>
            <a:ext cx="0" cy="132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31045" y="2667000"/>
            <a:ext cx="1840955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Satellite 1 – Flight Control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2927854"/>
            <a:ext cx="14478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1045" y="26662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</a:t>
            </a:r>
            <a:r>
              <a:rPr lang="en-US" sz="1200" b="1" dirty="0" smtClean="0"/>
              <a:t>catter operation</a:t>
            </a:r>
            <a:endParaRPr lang="en-US" sz="12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0" y="426720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2943998"/>
            <a:ext cx="0" cy="1323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927854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00400" y="33528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0400" y="3810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731045" y="2971801"/>
            <a:ext cx="316955" cy="129539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752599" y="2971800"/>
            <a:ext cx="978445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 rot="16200000">
            <a:off x="2144588" y="2737355"/>
            <a:ext cx="369309" cy="3810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6" name="Oval 5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Block Arc 6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48000" y="2999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Fetch_GPS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3942" y="305095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 Proxy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0" y="337911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Calculate</a:t>
            </a:r>
          </a:p>
          <a:p>
            <a:pPr algn="ctr"/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Trajectory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0" y="3851702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ontrol</a:t>
            </a:r>
          </a:p>
          <a:p>
            <a:pPr algn="ctr"/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hrusters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473828" y="3110299"/>
            <a:ext cx="631572" cy="22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2980827"/>
            <a:ext cx="511428" cy="131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962400" y="3138101"/>
            <a:ext cx="511428" cy="214699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58660" y="3458399"/>
            <a:ext cx="594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ms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1180" y="3928646"/>
            <a:ext cx="594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ms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10100" y="28333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GPS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473828" y="3138101"/>
            <a:ext cx="631572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rot="16200000" flipH="1">
            <a:off x="4668451" y="2960110"/>
            <a:ext cx="263365" cy="304800"/>
            <a:chOff x="1181100" y="4724400"/>
            <a:chExt cx="228600" cy="228600"/>
          </a:xfrm>
          <a:solidFill>
            <a:srgbClr val="C00000"/>
          </a:solidFill>
        </p:grpSpPr>
        <p:sp>
          <p:nvSpPr>
            <p:cNvPr id="35" name="Oval 34"/>
            <p:cNvSpPr/>
            <p:nvPr/>
          </p:nvSpPr>
          <p:spPr>
            <a:xfrm>
              <a:off x="1219200" y="48006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Block Arc 35"/>
            <p:cNvSpPr/>
            <p:nvPr/>
          </p:nvSpPr>
          <p:spPr>
            <a:xfrm>
              <a:off x="1181100" y="4724400"/>
              <a:ext cx="228600" cy="228600"/>
            </a:xfrm>
            <a:prstGeom prst="blockArc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1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237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th1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15</cp:revision>
  <dcterms:created xsi:type="dcterms:W3CDTF">2014-10-18T22:44:02Z</dcterms:created>
  <dcterms:modified xsi:type="dcterms:W3CDTF">2014-10-20T12:57:33Z</dcterms:modified>
</cp:coreProperties>
</file>