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9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6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9982-9A4C-4987-A050-8F498773845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83F9-5FA0-4EB5-95BC-3ED62543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6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29200" y="2987929"/>
            <a:ext cx="4038600" cy="37470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ounded Rectangle 11"/>
          <p:cNvSpPr/>
          <p:nvPr/>
        </p:nvSpPr>
        <p:spPr>
          <a:xfrm>
            <a:off x="152400" y="1121736"/>
            <a:ext cx="4495800" cy="11607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298195" y="1653363"/>
            <a:ext cx="1076547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op4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388267" y="1651591"/>
            <a:ext cx="1076547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op3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487575" y="1651591"/>
            <a:ext cx="1076547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555262" y="1653363"/>
            <a:ext cx="1076547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639146" y="901995"/>
            <a:ext cx="1752600" cy="1600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Component Executor</a:t>
            </a:r>
          </a:p>
          <a:p>
            <a:pPr algn="ctr"/>
            <a:r>
              <a:rPr lang="en-US" b="1" dirty="0" smtClean="0"/>
              <a:t>Thread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4800600" y="1702095"/>
            <a:ext cx="1752600" cy="4323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99244" y="1215242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Component Message Queue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46232" y="632846"/>
            <a:ext cx="157361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Schedule Component Operation</a:t>
            </a:r>
            <a:endParaRPr lang="en-US" b="1" dirty="0"/>
          </a:p>
        </p:txBody>
      </p:sp>
      <p:sp>
        <p:nvSpPr>
          <p:cNvPr id="16" name="Rectangular Callout 15"/>
          <p:cNvSpPr/>
          <p:nvPr/>
        </p:nvSpPr>
        <p:spPr>
          <a:xfrm>
            <a:off x="2462324" y="2466280"/>
            <a:ext cx="2185876" cy="1840548"/>
          </a:xfrm>
          <a:prstGeom prst="wedgeRectCallout">
            <a:avLst>
              <a:gd name="adj1" fmla="val 16064"/>
              <a:gd name="adj2" fmla="val -670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r"/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96436" y="2620009"/>
            <a:ext cx="2135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Parameters:</a:t>
            </a:r>
          </a:p>
          <a:p>
            <a:pPr algn="ctr"/>
            <a:r>
              <a:rPr lang="en-US" sz="1600" b="1" i="1" dirty="0" smtClean="0"/>
              <a:t>Priority &amp; Deadline</a:t>
            </a:r>
            <a:endParaRPr lang="en-US" sz="16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29662" y="3298253"/>
            <a:ext cx="2068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xecute() {</a:t>
            </a:r>
          </a:p>
          <a:p>
            <a:r>
              <a:rPr lang="en-US" sz="1400" b="1" i="1" dirty="0" smtClean="0"/>
              <a:t>Execution code for component operation</a:t>
            </a:r>
          </a:p>
          <a:p>
            <a:r>
              <a:rPr lang="en-US" b="1" dirty="0"/>
              <a:t>}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462324" y="3298253"/>
            <a:ext cx="220359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 rot="5400000">
            <a:off x="6718030" y="3200232"/>
            <a:ext cx="1571793" cy="4323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5" name="Straight Connector 24"/>
          <p:cNvCxnSpPr/>
          <p:nvPr/>
        </p:nvCxnSpPr>
        <p:spPr>
          <a:xfrm>
            <a:off x="5334000" y="3814547"/>
            <a:ext cx="0" cy="1900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34000" y="5715000"/>
            <a:ext cx="3581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4725958"/>
            <a:ext cx="1066800" cy="9801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P1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400800" y="4725958"/>
            <a:ext cx="533400" cy="980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6939516" y="4725958"/>
            <a:ext cx="1219200" cy="980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715000" y="3217278"/>
            <a:ext cx="14097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Schedule Component Executor Thread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334000" y="570614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820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34124" y="5848275"/>
            <a:ext cx="24667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/>
              <a:t> Temporal Partition Scheduling</a:t>
            </a:r>
            <a:endParaRPr lang="en-US" sz="1400" b="1" i="1" dirty="0"/>
          </a:p>
        </p:txBody>
      </p:sp>
      <p:sp>
        <p:nvSpPr>
          <p:cNvPr id="37" name="Rounded Rectangle 36"/>
          <p:cNvSpPr/>
          <p:nvPr/>
        </p:nvSpPr>
        <p:spPr>
          <a:xfrm>
            <a:off x="118730" y="3813270"/>
            <a:ext cx="2229295" cy="19030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Middleware </a:t>
            </a:r>
          </a:p>
          <a:p>
            <a:pPr algn="ctr"/>
            <a:r>
              <a:rPr lang="en-US" sz="2400" b="1" dirty="0" smtClean="0"/>
              <a:t>Framework</a:t>
            </a:r>
            <a:endParaRPr lang="en-US" sz="2400" b="1" dirty="0"/>
          </a:p>
        </p:txBody>
      </p:sp>
      <p:sp>
        <p:nvSpPr>
          <p:cNvPr id="39" name="Right Arrow 38"/>
          <p:cNvSpPr/>
          <p:nvPr/>
        </p:nvSpPr>
        <p:spPr>
          <a:xfrm rot="16200000">
            <a:off x="147694" y="2905180"/>
            <a:ext cx="1238362" cy="4323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1043495" y="2659710"/>
            <a:ext cx="1295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Enqueue Component Operation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172200" y="632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DREMS OS Scheduler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78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81049" y="2063588"/>
            <a:ext cx="22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Enqueue </a:t>
            </a:r>
          </a:p>
          <a:p>
            <a:r>
              <a:rPr lang="en-US" b="1" i="1" dirty="0" smtClean="0"/>
              <a:t>Component </a:t>
            </a:r>
          </a:p>
          <a:p>
            <a:r>
              <a:rPr lang="en-US" b="1" i="1" dirty="0" smtClean="0"/>
              <a:t>Operation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1600200" y="838200"/>
            <a:ext cx="3429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COMPONENT MESSAGE QUEUE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52600" y="1219200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op4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1219200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op3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276600" y="1219200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op2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038600" y="1219200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934200" y="8382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Component</a:t>
            </a:r>
          </a:p>
          <a:p>
            <a:pPr algn="ctr"/>
            <a:r>
              <a:rPr lang="en-US" b="1" dirty="0" smtClean="0"/>
              <a:t>Executor </a:t>
            </a:r>
          </a:p>
          <a:p>
            <a:pPr algn="ctr"/>
            <a:r>
              <a:rPr lang="en-US" b="1" dirty="0" smtClean="0"/>
              <a:t>Thread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5257800" y="1219200"/>
            <a:ext cx="14478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7307530" y="2194159"/>
            <a:ext cx="853539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199" y="2895600"/>
            <a:ext cx="3200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DREMS OS SCHEDULER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                          </a:t>
            </a:r>
            <a:r>
              <a:rPr lang="en-US" b="1" dirty="0" err="1" smtClean="0">
                <a:solidFill>
                  <a:schemeClr val="tx1"/>
                </a:solidFill>
              </a:rPr>
              <a:t>ttttttttttttttttt</a:t>
            </a:r>
            <a:r>
              <a:rPr lang="en-US" b="1" dirty="0" smtClean="0">
                <a:solidFill>
                  <a:schemeClr val="tx1"/>
                </a:solidFill>
              </a:rPr>
              <a:t>   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                        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Temporal Partition Scheduling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943599" y="31242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43598" y="3924300"/>
            <a:ext cx="897577" cy="800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P1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841177" y="3938155"/>
            <a:ext cx="1274123" cy="7862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8115300" y="3924300"/>
            <a:ext cx="571500" cy="800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43599" y="47244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17621" y="304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Schedule Component Operation</a:t>
            </a:r>
            <a:endParaRPr lang="en-U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29051" y="1994999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Schedule Component Executor Thread</a:t>
            </a:r>
            <a:endParaRPr lang="en-US" b="1" i="1" dirty="0"/>
          </a:p>
        </p:txBody>
      </p:sp>
      <p:sp>
        <p:nvSpPr>
          <p:cNvPr id="23" name="Rectangle 22"/>
          <p:cNvSpPr/>
          <p:nvPr/>
        </p:nvSpPr>
        <p:spPr>
          <a:xfrm>
            <a:off x="1352549" y="3041814"/>
            <a:ext cx="1562100" cy="812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Middleware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Framework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1706830" y="2241966"/>
            <a:ext cx="853539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3154879" y="1676400"/>
            <a:ext cx="2102921" cy="2743200"/>
          </a:xfrm>
          <a:custGeom>
            <a:avLst/>
            <a:gdLst>
              <a:gd name="connsiteX0" fmla="*/ 0 w 1519051"/>
              <a:gd name="connsiteY0" fmla="*/ 0 h 1535874"/>
              <a:gd name="connsiteX1" fmla="*/ 253175 w 1519051"/>
              <a:gd name="connsiteY1" fmla="*/ 0 h 1535874"/>
              <a:gd name="connsiteX2" fmla="*/ 253175 w 1519051"/>
              <a:gd name="connsiteY2" fmla="*/ 0 h 1535874"/>
              <a:gd name="connsiteX3" fmla="*/ 632938 w 1519051"/>
              <a:gd name="connsiteY3" fmla="*/ 0 h 1535874"/>
              <a:gd name="connsiteX4" fmla="*/ 1519051 w 1519051"/>
              <a:gd name="connsiteY4" fmla="*/ 0 h 1535874"/>
              <a:gd name="connsiteX5" fmla="*/ 1519051 w 1519051"/>
              <a:gd name="connsiteY5" fmla="*/ 895927 h 1535874"/>
              <a:gd name="connsiteX6" fmla="*/ 1519051 w 1519051"/>
              <a:gd name="connsiteY6" fmla="*/ 895927 h 1535874"/>
              <a:gd name="connsiteX7" fmla="*/ 1519051 w 1519051"/>
              <a:gd name="connsiteY7" fmla="*/ 1279895 h 1535874"/>
              <a:gd name="connsiteX8" fmla="*/ 1519051 w 1519051"/>
              <a:gd name="connsiteY8" fmla="*/ 1535874 h 1535874"/>
              <a:gd name="connsiteX9" fmla="*/ 632938 w 1519051"/>
              <a:gd name="connsiteY9" fmla="*/ 1535874 h 1535874"/>
              <a:gd name="connsiteX10" fmla="*/ 443062 w 1519051"/>
              <a:gd name="connsiteY10" fmla="*/ 1727858 h 1535874"/>
              <a:gd name="connsiteX11" fmla="*/ 253175 w 1519051"/>
              <a:gd name="connsiteY11" fmla="*/ 1535874 h 1535874"/>
              <a:gd name="connsiteX12" fmla="*/ 0 w 1519051"/>
              <a:gd name="connsiteY12" fmla="*/ 1535874 h 1535874"/>
              <a:gd name="connsiteX13" fmla="*/ 0 w 1519051"/>
              <a:gd name="connsiteY13" fmla="*/ 1279895 h 1535874"/>
              <a:gd name="connsiteX14" fmla="*/ 0 w 1519051"/>
              <a:gd name="connsiteY14" fmla="*/ 895927 h 1535874"/>
              <a:gd name="connsiteX15" fmla="*/ 0 w 1519051"/>
              <a:gd name="connsiteY15" fmla="*/ 895927 h 1535874"/>
              <a:gd name="connsiteX16" fmla="*/ 0 w 1519051"/>
              <a:gd name="connsiteY16" fmla="*/ 0 h 1535874"/>
              <a:gd name="connsiteX0" fmla="*/ 0 w 1519051"/>
              <a:gd name="connsiteY0" fmla="*/ 0 h 1535874"/>
              <a:gd name="connsiteX1" fmla="*/ 253175 w 1519051"/>
              <a:gd name="connsiteY1" fmla="*/ 0 h 1535874"/>
              <a:gd name="connsiteX2" fmla="*/ 253175 w 1519051"/>
              <a:gd name="connsiteY2" fmla="*/ 0 h 1535874"/>
              <a:gd name="connsiteX3" fmla="*/ 632938 w 1519051"/>
              <a:gd name="connsiteY3" fmla="*/ 0 h 1535874"/>
              <a:gd name="connsiteX4" fmla="*/ 1519051 w 1519051"/>
              <a:gd name="connsiteY4" fmla="*/ 0 h 1535874"/>
              <a:gd name="connsiteX5" fmla="*/ 1519051 w 1519051"/>
              <a:gd name="connsiteY5" fmla="*/ 895927 h 1535874"/>
              <a:gd name="connsiteX6" fmla="*/ 1519051 w 1519051"/>
              <a:gd name="connsiteY6" fmla="*/ 895927 h 1535874"/>
              <a:gd name="connsiteX7" fmla="*/ 1519051 w 1519051"/>
              <a:gd name="connsiteY7" fmla="*/ 1279895 h 1535874"/>
              <a:gd name="connsiteX8" fmla="*/ 1519051 w 1519051"/>
              <a:gd name="connsiteY8" fmla="*/ 1535874 h 1535874"/>
              <a:gd name="connsiteX9" fmla="*/ 632938 w 1519051"/>
              <a:gd name="connsiteY9" fmla="*/ 1535874 h 1535874"/>
              <a:gd name="connsiteX10" fmla="*/ 431187 w 1519051"/>
              <a:gd name="connsiteY10" fmla="*/ 1502227 h 1535874"/>
              <a:gd name="connsiteX11" fmla="*/ 253175 w 1519051"/>
              <a:gd name="connsiteY11" fmla="*/ 1535874 h 1535874"/>
              <a:gd name="connsiteX12" fmla="*/ 0 w 1519051"/>
              <a:gd name="connsiteY12" fmla="*/ 1535874 h 1535874"/>
              <a:gd name="connsiteX13" fmla="*/ 0 w 1519051"/>
              <a:gd name="connsiteY13" fmla="*/ 1279895 h 1535874"/>
              <a:gd name="connsiteX14" fmla="*/ 0 w 1519051"/>
              <a:gd name="connsiteY14" fmla="*/ 895927 h 1535874"/>
              <a:gd name="connsiteX15" fmla="*/ 0 w 1519051"/>
              <a:gd name="connsiteY15" fmla="*/ 895927 h 1535874"/>
              <a:gd name="connsiteX16" fmla="*/ 0 w 1519051"/>
              <a:gd name="connsiteY16" fmla="*/ 0 h 1535874"/>
              <a:gd name="connsiteX0" fmla="*/ 0 w 1519051"/>
              <a:gd name="connsiteY0" fmla="*/ 0 h 1585354"/>
              <a:gd name="connsiteX1" fmla="*/ 253175 w 1519051"/>
              <a:gd name="connsiteY1" fmla="*/ 0 h 1585354"/>
              <a:gd name="connsiteX2" fmla="*/ 253175 w 1519051"/>
              <a:gd name="connsiteY2" fmla="*/ 0 h 1585354"/>
              <a:gd name="connsiteX3" fmla="*/ 632938 w 1519051"/>
              <a:gd name="connsiteY3" fmla="*/ 0 h 1585354"/>
              <a:gd name="connsiteX4" fmla="*/ 1519051 w 1519051"/>
              <a:gd name="connsiteY4" fmla="*/ 0 h 1585354"/>
              <a:gd name="connsiteX5" fmla="*/ 1519051 w 1519051"/>
              <a:gd name="connsiteY5" fmla="*/ 895927 h 1585354"/>
              <a:gd name="connsiteX6" fmla="*/ 1519051 w 1519051"/>
              <a:gd name="connsiteY6" fmla="*/ 895927 h 1585354"/>
              <a:gd name="connsiteX7" fmla="*/ 1519051 w 1519051"/>
              <a:gd name="connsiteY7" fmla="*/ 1279895 h 1585354"/>
              <a:gd name="connsiteX8" fmla="*/ 1519051 w 1519051"/>
              <a:gd name="connsiteY8" fmla="*/ 1535874 h 1585354"/>
              <a:gd name="connsiteX9" fmla="*/ 632938 w 1519051"/>
              <a:gd name="connsiteY9" fmla="*/ 1535874 h 1585354"/>
              <a:gd name="connsiteX10" fmla="*/ 431187 w 1519051"/>
              <a:gd name="connsiteY10" fmla="*/ 1585354 h 1585354"/>
              <a:gd name="connsiteX11" fmla="*/ 253175 w 1519051"/>
              <a:gd name="connsiteY11" fmla="*/ 1535874 h 1585354"/>
              <a:gd name="connsiteX12" fmla="*/ 0 w 1519051"/>
              <a:gd name="connsiteY12" fmla="*/ 1535874 h 1585354"/>
              <a:gd name="connsiteX13" fmla="*/ 0 w 1519051"/>
              <a:gd name="connsiteY13" fmla="*/ 1279895 h 1585354"/>
              <a:gd name="connsiteX14" fmla="*/ 0 w 1519051"/>
              <a:gd name="connsiteY14" fmla="*/ 895927 h 1585354"/>
              <a:gd name="connsiteX15" fmla="*/ 0 w 1519051"/>
              <a:gd name="connsiteY15" fmla="*/ 895927 h 1585354"/>
              <a:gd name="connsiteX16" fmla="*/ 0 w 1519051"/>
              <a:gd name="connsiteY16" fmla="*/ 0 h 1585354"/>
              <a:gd name="connsiteX0" fmla="*/ 0 w 1519051"/>
              <a:gd name="connsiteY0" fmla="*/ 0 h 1549729"/>
              <a:gd name="connsiteX1" fmla="*/ 253175 w 1519051"/>
              <a:gd name="connsiteY1" fmla="*/ 0 h 1549729"/>
              <a:gd name="connsiteX2" fmla="*/ 253175 w 1519051"/>
              <a:gd name="connsiteY2" fmla="*/ 0 h 1549729"/>
              <a:gd name="connsiteX3" fmla="*/ 632938 w 1519051"/>
              <a:gd name="connsiteY3" fmla="*/ 0 h 1549729"/>
              <a:gd name="connsiteX4" fmla="*/ 1519051 w 1519051"/>
              <a:gd name="connsiteY4" fmla="*/ 0 h 1549729"/>
              <a:gd name="connsiteX5" fmla="*/ 1519051 w 1519051"/>
              <a:gd name="connsiteY5" fmla="*/ 895927 h 1549729"/>
              <a:gd name="connsiteX6" fmla="*/ 1519051 w 1519051"/>
              <a:gd name="connsiteY6" fmla="*/ 895927 h 1549729"/>
              <a:gd name="connsiteX7" fmla="*/ 1519051 w 1519051"/>
              <a:gd name="connsiteY7" fmla="*/ 1279895 h 1549729"/>
              <a:gd name="connsiteX8" fmla="*/ 1519051 w 1519051"/>
              <a:gd name="connsiteY8" fmla="*/ 1535874 h 1549729"/>
              <a:gd name="connsiteX9" fmla="*/ 632938 w 1519051"/>
              <a:gd name="connsiteY9" fmla="*/ 1535874 h 1549729"/>
              <a:gd name="connsiteX10" fmla="*/ 431187 w 1519051"/>
              <a:gd name="connsiteY10" fmla="*/ 1549729 h 1549729"/>
              <a:gd name="connsiteX11" fmla="*/ 253175 w 1519051"/>
              <a:gd name="connsiteY11" fmla="*/ 1535874 h 1549729"/>
              <a:gd name="connsiteX12" fmla="*/ 0 w 1519051"/>
              <a:gd name="connsiteY12" fmla="*/ 1535874 h 1549729"/>
              <a:gd name="connsiteX13" fmla="*/ 0 w 1519051"/>
              <a:gd name="connsiteY13" fmla="*/ 1279895 h 1549729"/>
              <a:gd name="connsiteX14" fmla="*/ 0 w 1519051"/>
              <a:gd name="connsiteY14" fmla="*/ 895927 h 1549729"/>
              <a:gd name="connsiteX15" fmla="*/ 0 w 1519051"/>
              <a:gd name="connsiteY15" fmla="*/ 895927 h 1549729"/>
              <a:gd name="connsiteX16" fmla="*/ 0 w 1519051"/>
              <a:gd name="connsiteY16" fmla="*/ 0 h 1549729"/>
              <a:gd name="connsiteX0" fmla="*/ 0 w 1519051"/>
              <a:gd name="connsiteY0" fmla="*/ 0 h 1549729"/>
              <a:gd name="connsiteX1" fmla="*/ 253175 w 1519051"/>
              <a:gd name="connsiteY1" fmla="*/ 0 h 1549729"/>
              <a:gd name="connsiteX2" fmla="*/ 253175 w 1519051"/>
              <a:gd name="connsiteY2" fmla="*/ 0 h 1549729"/>
              <a:gd name="connsiteX3" fmla="*/ 680439 w 1519051"/>
              <a:gd name="connsiteY3" fmla="*/ 0 h 1549729"/>
              <a:gd name="connsiteX4" fmla="*/ 1519051 w 1519051"/>
              <a:gd name="connsiteY4" fmla="*/ 0 h 1549729"/>
              <a:gd name="connsiteX5" fmla="*/ 1519051 w 1519051"/>
              <a:gd name="connsiteY5" fmla="*/ 895927 h 1549729"/>
              <a:gd name="connsiteX6" fmla="*/ 1519051 w 1519051"/>
              <a:gd name="connsiteY6" fmla="*/ 895927 h 1549729"/>
              <a:gd name="connsiteX7" fmla="*/ 1519051 w 1519051"/>
              <a:gd name="connsiteY7" fmla="*/ 1279895 h 1549729"/>
              <a:gd name="connsiteX8" fmla="*/ 1519051 w 1519051"/>
              <a:gd name="connsiteY8" fmla="*/ 1535874 h 1549729"/>
              <a:gd name="connsiteX9" fmla="*/ 632938 w 1519051"/>
              <a:gd name="connsiteY9" fmla="*/ 1535874 h 1549729"/>
              <a:gd name="connsiteX10" fmla="*/ 431187 w 1519051"/>
              <a:gd name="connsiteY10" fmla="*/ 1549729 h 1549729"/>
              <a:gd name="connsiteX11" fmla="*/ 253175 w 1519051"/>
              <a:gd name="connsiteY11" fmla="*/ 1535874 h 1549729"/>
              <a:gd name="connsiteX12" fmla="*/ 0 w 1519051"/>
              <a:gd name="connsiteY12" fmla="*/ 1535874 h 1549729"/>
              <a:gd name="connsiteX13" fmla="*/ 0 w 1519051"/>
              <a:gd name="connsiteY13" fmla="*/ 1279895 h 1549729"/>
              <a:gd name="connsiteX14" fmla="*/ 0 w 1519051"/>
              <a:gd name="connsiteY14" fmla="*/ 895927 h 1549729"/>
              <a:gd name="connsiteX15" fmla="*/ 0 w 1519051"/>
              <a:gd name="connsiteY15" fmla="*/ 895927 h 1549729"/>
              <a:gd name="connsiteX16" fmla="*/ 0 w 1519051"/>
              <a:gd name="connsiteY16" fmla="*/ 0 h 1549729"/>
              <a:gd name="connsiteX0" fmla="*/ 0 w 1519051"/>
              <a:gd name="connsiteY0" fmla="*/ 451262 h 2000991"/>
              <a:gd name="connsiteX1" fmla="*/ 253175 w 1519051"/>
              <a:gd name="connsiteY1" fmla="*/ 451262 h 2000991"/>
              <a:gd name="connsiteX2" fmla="*/ 371928 w 1519051"/>
              <a:gd name="connsiteY2" fmla="*/ 0 h 2000991"/>
              <a:gd name="connsiteX3" fmla="*/ 680439 w 1519051"/>
              <a:gd name="connsiteY3" fmla="*/ 451262 h 2000991"/>
              <a:gd name="connsiteX4" fmla="*/ 1519051 w 1519051"/>
              <a:gd name="connsiteY4" fmla="*/ 451262 h 2000991"/>
              <a:gd name="connsiteX5" fmla="*/ 1519051 w 1519051"/>
              <a:gd name="connsiteY5" fmla="*/ 1347189 h 2000991"/>
              <a:gd name="connsiteX6" fmla="*/ 1519051 w 1519051"/>
              <a:gd name="connsiteY6" fmla="*/ 1347189 h 2000991"/>
              <a:gd name="connsiteX7" fmla="*/ 1519051 w 1519051"/>
              <a:gd name="connsiteY7" fmla="*/ 1731157 h 2000991"/>
              <a:gd name="connsiteX8" fmla="*/ 1519051 w 1519051"/>
              <a:gd name="connsiteY8" fmla="*/ 1987136 h 2000991"/>
              <a:gd name="connsiteX9" fmla="*/ 632938 w 1519051"/>
              <a:gd name="connsiteY9" fmla="*/ 1987136 h 2000991"/>
              <a:gd name="connsiteX10" fmla="*/ 431187 w 1519051"/>
              <a:gd name="connsiteY10" fmla="*/ 2000991 h 2000991"/>
              <a:gd name="connsiteX11" fmla="*/ 253175 w 1519051"/>
              <a:gd name="connsiteY11" fmla="*/ 1987136 h 2000991"/>
              <a:gd name="connsiteX12" fmla="*/ 0 w 1519051"/>
              <a:gd name="connsiteY12" fmla="*/ 1987136 h 2000991"/>
              <a:gd name="connsiteX13" fmla="*/ 0 w 1519051"/>
              <a:gd name="connsiteY13" fmla="*/ 1731157 h 2000991"/>
              <a:gd name="connsiteX14" fmla="*/ 0 w 1519051"/>
              <a:gd name="connsiteY14" fmla="*/ 1347189 h 2000991"/>
              <a:gd name="connsiteX15" fmla="*/ 0 w 1519051"/>
              <a:gd name="connsiteY15" fmla="*/ 1347189 h 2000991"/>
              <a:gd name="connsiteX16" fmla="*/ 0 w 1519051"/>
              <a:gd name="connsiteY16" fmla="*/ 451262 h 2000991"/>
              <a:gd name="connsiteX0" fmla="*/ 0 w 1519051"/>
              <a:gd name="connsiteY0" fmla="*/ 451262 h 1987136"/>
              <a:gd name="connsiteX1" fmla="*/ 253175 w 1519051"/>
              <a:gd name="connsiteY1" fmla="*/ 451262 h 1987136"/>
              <a:gd name="connsiteX2" fmla="*/ 371928 w 1519051"/>
              <a:gd name="connsiteY2" fmla="*/ 0 h 1987136"/>
              <a:gd name="connsiteX3" fmla="*/ 680439 w 1519051"/>
              <a:gd name="connsiteY3" fmla="*/ 451262 h 1987136"/>
              <a:gd name="connsiteX4" fmla="*/ 1519051 w 1519051"/>
              <a:gd name="connsiteY4" fmla="*/ 451262 h 1987136"/>
              <a:gd name="connsiteX5" fmla="*/ 1519051 w 1519051"/>
              <a:gd name="connsiteY5" fmla="*/ 1347189 h 1987136"/>
              <a:gd name="connsiteX6" fmla="*/ 1519051 w 1519051"/>
              <a:gd name="connsiteY6" fmla="*/ 1347189 h 1987136"/>
              <a:gd name="connsiteX7" fmla="*/ 1519051 w 1519051"/>
              <a:gd name="connsiteY7" fmla="*/ 1731157 h 1987136"/>
              <a:gd name="connsiteX8" fmla="*/ 1519051 w 1519051"/>
              <a:gd name="connsiteY8" fmla="*/ 1987136 h 1987136"/>
              <a:gd name="connsiteX9" fmla="*/ 632938 w 1519051"/>
              <a:gd name="connsiteY9" fmla="*/ 1987136 h 1987136"/>
              <a:gd name="connsiteX10" fmla="*/ 454938 w 1519051"/>
              <a:gd name="connsiteY10" fmla="*/ 1965365 h 1987136"/>
              <a:gd name="connsiteX11" fmla="*/ 253175 w 1519051"/>
              <a:gd name="connsiteY11" fmla="*/ 1987136 h 1987136"/>
              <a:gd name="connsiteX12" fmla="*/ 0 w 1519051"/>
              <a:gd name="connsiteY12" fmla="*/ 1987136 h 1987136"/>
              <a:gd name="connsiteX13" fmla="*/ 0 w 1519051"/>
              <a:gd name="connsiteY13" fmla="*/ 1731157 h 1987136"/>
              <a:gd name="connsiteX14" fmla="*/ 0 w 1519051"/>
              <a:gd name="connsiteY14" fmla="*/ 1347189 h 1987136"/>
              <a:gd name="connsiteX15" fmla="*/ 0 w 1519051"/>
              <a:gd name="connsiteY15" fmla="*/ 1347189 h 1987136"/>
              <a:gd name="connsiteX16" fmla="*/ 0 w 1519051"/>
              <a:gd name="connsiteY16" fmla="*/ 451262 h 1987136"/>
              <a:gd name="connsiteX0" fmla="*/ 0 w 1519051"/>
              <a:gd name="connsiteY0" fmla="*/ 688769 h 2224643"/>
              <a:gd name="connsiteX1" fmla="*/ 253175 w 1519051"/>
              <a:gd name="connsiteY1" fmla="*/ 688769 h 2224643"/>
              <a:gd name="connsiteX2" fmla="*/ 656936 w 1519051"/>
              <a:gd name="connsiteY2" fmla="*/ 0 h 2224643"/>
              <a:gd name="connsiteX3" fmla="*/ 680439 w 1519051"/>
              <a:gd name="connsiteY3" fmla="*/ 688769 h 2224643"/>
              <a:gd name="connsiteX4" fmla="*/ 1519051 w 1519051"/>
              <a:gd name="connsiteY4" fmla="*/ 688769 h 2224643"/>
              <a:gd name="connsiteX5" fmla="*/ 1519051 w 1519051"/>
              <a:gd name="connsiteY5" fmla="*/ 1584696 h 2224643"/>
              <a:gd name="connsiteX6" fmla="*/ 1519051 w 1519051"/>
              <a:gd name="connsiteY6" fmla="*/ 1584696 h 2224643"/>
              <a:gd name="connsiteX7" fmla="*/ 1519051 w 1519051"/>
              <a:gd name="connsiteY7" fmla="*/ 1968664 h 2224643"/>
              <a:gd name="connsiteX8" fmla="*/ 1519051 w 1519051"/>
              <a:gd name="connsiteY8" fmla="*/ 2224643 h 2224643"/>
              <a:gd name="connsiteX9" fmla="*/ 632938 w 1519051"/>
              <a:gd name="connsiteY9" fmla="*/ 2224643 h 2224643"/>
              <a:gd name="connsiteX10" fmla="*/ 454938 w 1519051"/>
              <a:gd name="connsiteY10" fmla="*/ 2202872 h 2224643"/>
              <a:gd name="connsiteX11" fmla="*/ 253175 w 1519051"/>
              <a:gd name="connsiteY11" fmla="*/ 2224643 h 2224643"/>
              <a:gd name="connsiteX12" fmla="*/ 0 w 1519051"/>
              <a:gd name="connsiteY12" fmla="*/ 2224643 h 2224643"/>
              <a:gd name="connsiteX13" fmla="*/ 0 w 1519051"/>
              <a:gd name="connsiteY13" fmla="*/ 1968664 h 2224643"/>
              <a:gd name="connsiteX14" fmla="*/ 0 w 1519051"/>
              <a:gd name="connsiteY14" fmla="*/ 1584696 h 2224643"/>
              <a:gd name="connsiteX15" fmla="*/ 0 w 1519051"/>
              <a:gd name="connsiteY15" fmla="*/ 1584696 h 2224643"/>
              <a:gd name="connsiteX16" fmla="*/ 0 w 1519051"/>
              <a:gd name="connsiteY16" fmla="*/ 688769 h 2224643"/>
              <a:gd name="connsiteX0" fmla="*/ 0 w 1519051"/>
              <a:gd name="connsiteY0" fmla="*/ 688769 h 2224643"/>
              <a:gd name="connsiteX1" fmla="*/ 253175 w 1519051"/>
              <a:gd name="connsiteY1" fmla="*/ 688769 h 2224643"/>
              <a:gd name="connsiteX2" fmla="*/ 656936 w 1519051"/>
              <a:gd name="connsiteY2" fmla="*/ 0 h 2224643"/>
              <a:gd name="connsiteX3" fmla="*/ 1155452 w 1519051"/>
              <a:gd name="connsiteY3" fmla="*/ 688769 h 2224643"/>
              <a:gd name="connsiteX4" fmla="*/ 1519051 w 1519051"/>
              <a:gd name="connsiteY4" fmla="*/ 688769 h 2224643"/>
              <a:gd name="connsiteX5" fmla="*/ 1519051 w 1519051"/>
              <a:gd name="connsiteY5" fmla="*/ 1584696 h 2224643"/>
              <a:gd name="connsiteX6" fmla="*/ 1519051 w 1519051"/>
              <a:gd name="connsiteY6" fmla="*/ 1584696 h 2224643"/>
              <a:gd name="connsiteX7" fmla="*/ 1519051 w 1519051"/>
              <a:gd name="connsiteY7" fmla="*/ 1968664 h 2224643"/>
              <a:gd name="connsiteX8" fmla="*/ 1519051 w 1519051"/>
              <a:gd name="connsiteY8" fmla="*/ 2224643 h 2224643"/>
              <a:gd name="connsiteX9" fmla="*/ 632938 w 1519051"/>
              <a:gd name="connsiteY9" fmla="*/ 2224643 h 2224643"/>
              <a:gd name="connsiteX10" fmla="*/ 454938 w 1519051"/>
              <a:gd name="connsiteY10" fmla="*/ 2202872 h 2224643"/>
              <a:gd name="connsiteX11" fmla="*/ 253175 w 1519051"/>
              <a:gd name="connsiteY11" fmla="*/ 2224643 h 2224643"/>
              <a:gd name="connsiteX12" fmla="*/ 0 w 1519051"/>
              <a:gd name="connsiteY12" fmla="*/ 2224643 h 2224643"/>
              <a:gd name="connsiteX13" fmla="*/ 0 w 1519051"/>
              <a:gd name="connsiteY13" fmla="*/ 1968664 h 2224643"/>
              <a:gd name="connsiteX14" fmla="*/ 0 w 1519051"/>
              <a:gd name="connsiteY14" fmla="*/ 1584696 h 2224643"/>
              <a:gd name="connsiteX15" fmla="*/ 0 w 1519051"/>
              <a:gd name="connsiteY15" fmla="*/ 1584696 h 2224643"/>
              <a:gd name="connsiteX16" fmla="*/ 0 w 1519051"/>
              <a:gd name="connsiteY16" fmla="*/ 688769 h 2224643"/>
              <a:gd name="connsiteX0" fmla="*/ 0 w 1519051"/>
              <a:gd name="connsiteY0" fmla="*/ 688769 h 2224643"/>
              <a:gd name="connsiteX1" fmla="*/ 253175 w 1519051"/>
              <a:gd name="connsiteY1" fmla="*/ 688769 h 2224643"/>
              <a:gd name="connsiteX2" fmla="*/ 656936 w 1519051"/>
              <a:gd name="connsiteY2" fmla="*/ 0 h 2224643"/>
              <a:gd name="connsiteX3" fmla="*/ 442933 w 1519051"/>
              <a:gd name="connsiteY3" fmla="*/ 688769 h 2224643"/>
              <a:gd name="connsiteX4" fmla="*/ 1519051 w 1519051"/>
              <a:gd name="connsiteY4" fmla="*/ 688769 h 2224643"/>
              <a:gd name="connsiteX5" fmla="*/ 1519051 w 1519051"/>
              <a:gd name="connsiteY5" fmla="*/ 1584696 h 2224643"/>
              <a:gd name="connsiteX6" fmla="*/ 1519051 w 1519051"/>
              <a:gd name="connsiteY6" fmla="*/ 1584696 h 2224643"/>
              <a:gd name="connsiteX7" fmla="*/ 1519051 w 1519051"/>
              <a:gd name="connsiteY7" fmla="*/ 1968664 h 2224643"/>
              <a:gd name="connsiteX8" fmla="*/ 1519051 w 1519051"/>
              <a:gd name="connsiteY8" fmla="*/ 2224643 h 2224643"/>
              <a:gd name="connsiteX9" fmla="*/ 632938 w 1519051"/>
              <a:gd name="connsiteY9" fmla="*/ 2224643 h 2224643"/>
              <a:gd name="connsiteX10" fmla="*/ 454938 w 1519051"/>
              <a:gd name="connsiteY10" fmla="*/ 2202872 h 2224643"/>
              <a:gd name="connsiteX11" fmla="*/ 253175 w 1519051"/>
              <a:gd name="connsiteY11" fmla="*/ 2224643 h 2224643"/>
              <a:gd name="connsiteX12" fmla="*/ 0 w 1519051"/>
              <a:gd name="connsiteY12" fmla="*/ 2224643 h 2224643"/>
              <a:gd name="connsiteX13" fmla="*/ 0 w 1519051"/>
              <a:gd name="connsiteY13" fmla="*/ 1968664 h 2224643"/>
              <a:gd name="connsiteX14" fmla="*/ 0 w 1519051"/>
              <a:gd name="connsiteY14" fmla="*/ 1584696 h 2224643"/>
              <a:gd name="connsiteX15" fmla="*/ 0 w 1519051"/>
              <a:gd name="connsiteY15" fmla="*/ 1584696 h 2224643"/>
              <a:gd name="connsiteX16" fmla="*/ 0 w 1519051"/>
              <a:gd name="connsiteY16" fmla="*/ 688769 h 2224643"/>
              <a:gd name="connsiteX0" fmla="*/ 0 w 1519051"/>
              <a:gd name="connsiteY0" fmla="*/ 634443 h 2170317"/>
              <a:gd name="connsiteX1" fmla="*/ 253175 w 1519051"/>
              <a:gd name="connsiteY1" fmla="*/ 634443 h 2170317"/>
              <a:gd name="connsiteX2" fmla="*/ 792573 w 1519051"/>
              <a:gd name="connsiteY2" fmla="*/ 0 h 2170317"/>
              <a:gd name="connsiteX3" fmla="*/ 442933 w 1519051"/>
              <a:gd name="connsiteY3" fmla="*/ 634443 h 2170317"/>
              <a:gd name="connsiteX4" fmla="*/ 1519051 w 1519051"/>
              <a:gd name="connsiteY4" fmla="*/ 634443 h 2170317"/>
              <a:gd name="connsiteX5" fmla="*/ 1519051 w 1519051"/>
              <a:gd name="connsiteY5" fmla="*/ 1530370 h 2170317"/>
              <a:gd name="connsiteX6" fmla="*/ 1519051 w 1519051"/>
              <a:gd name="connsiteY6" fmla="*/ 1530370 h 2170317"/>
              <a:gd name="connsiteX7" fmla="*/ 1519051 w 1519051"/>
              <a:gd name="connsiteY7" fmla="*/ 1914338 h 2170317"/>
              <a:gd name="connsiteX8" fmla="*/ 1519051 w 1519051"/>
              <a:gd name="connsiteY8" fmla="*/ 2170317 h 2170317"/>
              <a:gd name="connsiteX9" fmla="*/ 632938 w 1519051"/>
              <a:gd name="connsiteY9" fmla="*/ 2170317 h 2170317"/>
              <a:gd name="connsiteX10" fmla="*/ 454938 w 1519051"/>
              <a:gd name="connsiteY10" fmla="*/ 2148546 h 2170317"/>
              <a:gd name="connsiteX11" fmla="*/ 253175 w 1519051"/>
              <a:gd name="connsiteY11" fmla="*/ 2170317 h 2170317"/>
              <a:gd name="connsiteX12" fmla="*/ 0 w 1519051"/>
              <a:gd name="connsiteY12" fmla="*/ 2170317 h 2170317"/>
              <a:gd name="connsiteX13" fmla="*/ 0 w 1519051"/>
              <a:gd name="connsiteY13" fmla="*/ 1914338 h 2170317"/>
              <a:gd name="connsiteX14" fmla="*/ 0 w 1519051"/>
              <a:gd name="connsiteY14" fmla="*/ 1530370 h 2170317"/>
              <a:gd name="connsiteX15" fmla="*/ 0 w 1519051"/>
              <a:gd name="connsiteY15" fmla="*/ 1530370 h 2170317"/>
              <a:gd name="connsiteX16" fmla="*/ 0 w 1519051"/>
              <a:gd name="connsiteY16" fmla="*/ 634443 h 217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9051" h="2170317">
                <a:moveTo>
                  <a:pt x="0" y="634443"/>
                </a:moveTo>
                <a:lnTo>
                  <a:pt x="253175" y="634443"/>
                </a:lnTo>
                <a:lnTo>
                  <a:pt x="792573" y="0"/>
                </a:lnTo>
                <a:lnTo>
                  <a:pt x="442933" y="634443"/>
                </a:lnTo>
                <a:lnTo>
                  <a:pt x="1519051" y="634443"/>
                </a:lnTo>
                <a:lnTo>
                  <a:pt x="1519051" y="1530370"/>
                </a:lnTo>
                <a:lnTo>
                  <a:pt x="1519051" y="1530370"/>
                </a:lnTo>
                <a:lnTo>
                  <a:pt x="1519051" y="1914338"/>
                </a:lnTo>
                <a:lnTo>
                  <a:pt x="1519051" y="2170317"/>
                </a:lnTo>
                <a:lnTo>
                  <a:pt x="632938" y="2170317"/>
                </a:lnTo>
                <a:lnTo>
                  <a:pt x="454938" y="2148546"/>
                </a:lnTo>
                <a:lnTo>
                  <a:pt x="253175" y="2170317"/>
                </a:lnTo>
                <a:lnTo>
                  <a:pt x="0" y="2170317"/>
                </a:lnTo>
                <a:lnTo>
                  <a:pt x="0" y="1914338"/>
                </a:lnTo>
                <a:lnTo>
                  <a:pt x="0" y="1530370"/>
                </a:lnTo>
                <a:lnTo>
                  <a:pt x="0" y="1530370"/>
                </a:lnTo>
                <a:lnTo>
                  <a:pt x="0" y="63444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Parameters: </a:t>
            </a:r>
          </a:p>
          <a:p>
            <a:r>
              <a:rPr lang="en-US" sz="1600" i="1" dirty="0" smtClean="0">
                <a:solidFill>
                  <a:schemeClr val="tx1"/>
                </a:solidFill>
              </a:rPr>
              <a:t>Priority and Deadline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Business Logic:</a:t>
            </a:r>
          </a:p>
          <a:p>
            <a:r>
              <a:rPr lang="en-US" sz="1600" i="1" dirty="0" smtClean="0">
                <a:solidFill>
                  <a:schemeClr val="tx1"/>
                </a:solidFill>
              </a:rPr>
              <a:t>execute () {</a:t>
            </a:r>
          </a:p>
          <a:p>
            <a:r>
              <a:rPr lang="en-US" sz="1600" i="1" dirty="0" smtClean="0">
                <a:solidFill>
                  <a:schemeClr val="tx1"/>
                </a:solidFill>
              </a:rPr>
              <a:t>   Execution code of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</a:rPr>
              <a:t>   operation</a:t>
            </a:r>
          </a:p>
          <a:p>
            <a:r>
              <a:rPr lang="en-US" sz="1600" i="1" dirty="0" smtClean="0">
                <a:solidFill>
                  <a:schemeClr val="tx1"/>
                </a:solidFill>
              </a:rPr>
              <a:t>}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0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100</Words>
  <Application>Microsoft Office PowerPoint</Application>
  <PresentationFormat>On-screen Show (4:3)</PresentationFormat>
  <Paragraphs>77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Pranav</cp:lastModifiedBy>
  <cp:revision>14</cp:revision>
  <dcterms:created xsi:type="dcterms:W3CDTF">2014-02-02T00:53:22Z</dcterms:created>
  <dcterms:modified xsi:type="dcterms:W3CDTF">2014-05-07T19:20:50Z</dcterms:modified>
</cp:coreProperties>
</file>