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4" autoAdjust="0"/>
    <p:restoredTop sz="94660"/>
  </p:normalViewPr>
  <p:slideViewPr>
    <p:cSldViewPr>
      <p:cViewPr>
        <p:scale>
          <a:sx n="70" d="100"/>
          <a:sy n="70" d="100"/>
        </p:scale>
        <p:origin x="-2064" y="1134"/>
      </p:cViewPr>
      <p:guideLst>
        <p:guide orient="horz" pos="43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260851"/>
            <a:ext cx="116586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772400"/>
            <a:ext cx="96012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1098550"/>
            <a:ext cx="462915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98550"/>
            <a:ext cx="1365885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8813801"/>
            <a:ext cx="11658600" cy="27241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5813427"/>
            <a:ext cx="1165860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6400801"/>
            <a:ext cx="91440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6400801"/>
            <a:ext cx="91440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6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70226"/>
            <a:ext cx="6060282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9750"/>
            <a:ext cx="6060282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3070226"/>
            <a:ext cx="6062663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4349750"/>
            <a:ext cx="6062663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1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6100"/>
            <a:ext cx="4512470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546101"/>
            <a:ext cx="7667625" cy="1170622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870201"/>
            <a:ext cx="4512470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9601200"/>
            <a:ext cx="822960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225550"/>
            <a:ext cx="8229600" cy="82296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10734676"/>
            <a:ext cx="822960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200401"/>
            <a:ext cx="12344400" cy="905192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2712701"/>
            <a:ext cx="3200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BFAA-D564-4654-8768-F6F261DCB05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2712701"/>
            <a:ext cx="4343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2712701"/>
            <a:ext cx="3200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D9FB-0940-4842-9175-74B84BCE3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854" y="3429000"/>
            <a:ext cx="11811000" cy="2004936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2400" dirty="0" smtClean="0"/>
              <a:t>{</a:t>
            </a:r>
            <a:r>
              <a:rPr lang="en-US" sz="2400" dirty="0" smtClean="0"/>
              <a:t>op_id </a:t>
            </a:r>
            <a:r>
              <a:rPr lang="en-US" sz="2400" dirty="0" smtClean="0"/>
              <a:t>= </a:t>
            </a:r>
            <a:r>
              <a:rPr lang="en-US" sz="2400" b="1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/>
              <a:t>op_type = TIMER_OP, op_nid = 1, op_tid = 1, op_pn </a:t>
            </a:r>
            <a:r>
              <a:rPr lang="en-US" sz="2400" dirty="0" smtClean="0"/>
              <a:t>= </a:t>
            </a:r>
            <a:r>
              <a:rPr lang="en-US" sz="2400" b="1" dirty="0" smtClean="0"/>
              <a:t>1</a:t>
            </a:r>
            <a:r>
              <a:rPr lang="en-US" sz="2400" dirty="0" smtClean="0"/>
              <a:t>, op_prio </a:t>
            </a:r>
            <a:r>
              <a:rPr lang="en-US" sz="2400" dirty="0" smtClean="0"/>
              <a:t>= </a:t>
            </a:r>
            <a:r>
              <a:rPr lang="en-US" sz="2400" b="1" dirty="0" smtClean="0"/>
              <a:t>50</a:t>
            </a:r>
            <a:r>
              <a:rPr lang="en-US" sz="2400" dirty="0" smtClean="0"/>
              <a:t>, </a:t>
            </a:r>
            <a:r>
              <a:rPr lang="en-US" sz="2400" dirty="0" smtClean="0"/>
              <a:t>op_dl </a:t>
            </a:r>
            <a:r>
              <a:rPr lang="en-US" sz="2400" dirty="0" smtClean="0"/>
              <a:t>= </a:t>
            </a:r>
            <a:r>
              <a:rPr lang="en-US" sz="2400" b="1" dirty="0" smtClean="0"/>
              <a:t>8</a:t>
            </a:r>
            <a:r>
              <a:rPr lang="en-US" sz="2400" b="1" dirty="0" smtClean="0"/>
              <a:t>0</a:t>
            </a:r>
            <a:r>
              <a:rPr lang="en-US" sz="2400" dirty="0" smtClean="0"/>
              <a:t>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op_st = </a:t>
            </a:r>
            <a:r>
              <a:rPr lang="en-US" sz="2400" b="1" dirty="0" smtClean="0"/>
              <a:t>0</a:t>
            </a:r>
            <a:r>
              <a:rPr lang="en-US" sz="2400" dirty="0" smtClean="0"/>
              <a:t>, op_et = </a:t>
            </a:r>
            <a:r>
              <a:rPr lang="en-US" sz="2400" b="1" dirty="0" smtClean="0"/>
              <a:t>0</a:t>
            </a:r>
            <a:r>
              <a:rPr lang="en-US" sz="2400" dirty="0" smtClean="0"/>
              <a:t>, </a:t>
            </a:r>
            <a:r>
              <a:rPr lang="en-US" sz="2400" dirty="0" smtClean="0"/>
              <a:t>op_exec_t </a:t>
            </a:r>
            <a:r>
              <a:rPr lang="en-US" sz="2400" dirty="0" smtClean="0"/>
              <a:t>= </a:t>
            </a:r>
            <a:r>
              <a:rPr lang="en-US" sz="2400" b="1" dirty="0" smtClean="0"/>
              <a:t>0</a:t>
            </a:r>
            <a:r>
              <a:rPr lang="en-US" sz="2400" dirty="0" smtClean="0"/>
              <a:t>, op_dv</a:t>
            </a:r>
            <a:r>
              <a:rPr lang="en-US" sz="2400" dirty="0"/>
              <a:t> </a:t>
            </a:r>
            <a:r>
              <a:rPr lang="en-US" sz="2400" dirty="0" smtClean="0"/>
              <a:t>= false,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op_call_list = [{call_id = </a:t>
            </a:r>
            <a:r>
              <a:rPr lang="en-US" sz="2400" b="1" dirty="0" smtClean="0"/>
              <a:t>1</a:t>
            </a:r>
            <a:r>
              <a:rPr lang="en-US" sz="2400" dirty="0" smtClean="0"/>
              <a:t>, call_type = </a:t>
            </a:r>
            <a:r>
              <a:rPr lang="en-US" sz="2400" b="1" dirty="0" smtClean="0"/>
              <a:t>RMI_c</a:t>
            </a:r>
            <a:r>
              <a:rPr lang="en-US" sz="2400" dirty="0" smtClean="0"/>
              <a:t>, </a:t>
            </a:r>
            <a:r>
              <a:rPr lang="en-US" sz="2400" dirty="0" smtClean="0"/>
              <a:t>call_op_id = 1, unblk_list </a:t>
            </a:r>
            <a:r>
              <a:rPr lang="en-US" sz="2400" dirty="0" smtClean="0"/>
              <a:t>= </a:t>
            </a:r>
            <a:r>
              <a:rPr lang="en-US" sz="2400" b="1" dirty="0" smtClean="0"/>
              <a:t>[]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                              q_t </a:t>
            </a:r>
            <a:r>
              <a:rPr lang="en-US" sz="2400" dirty="0" smtClean="0"/>
              <a:t>= </a:t>
            </a:r>
            <a:r>
              <a:rPr lang="en-US" sz="2400" b="1" dirty="0"/>
              <a:t>4</a:t>
            </a:r>
            <a:r>
              <a:rPr lang="en-US" sz="2400" dirty="0" smtClean="0"/>
              <a:t>, pr_t </a:t>
            </a:r>
            <a:r>
              <a:rPr lang="en-US" sz="2400" dirty="0" smtClean="0"/>
              <a:t>= </a:t>
            </a:r>
            <a:r>
              <a:rPr lang="en-US" sz="2400" b="1" dirty="0"/>
              <a:t>4</a:t>
            </a:r>
            <a:r>
              <a:rPr lang="en-US" sz="2400" dirty="0" smtClean="0"/>
              <a:t>,</a:t>
            </a:r>
            <a:endParaRPr lang="en-US" sz="2400" dirty="0" smtClean="0"/>
          </a:p>
          <a:p>
            <a:r>
              <a:rPr lang="en-US" sz="2400" dirty="0" smtClean="0"/>
              <a:t>  	       </a:t>
            </a:r>
            <a:r>
              <a:rPr lang="en-US" sz="2400" dirty="0" smtClean="0"/>
              <a:t>call_exec_t = 0, call_dur </a:t>
            </a:r>
            <a:r>
              <a:rPr lang="en-US" sz="2400" dirty="0" smtClean="0"/>
              <a:t>= </a:t>
            </a:r>
            <a:r>
              <a:rPr lang="en-US" sz="2400" b="1" dirty="0"/>
              <a:t>8</a:t>
            </a:r>
            <a:r>
              <a:rPr lang="en-US" sz="2400" dirty="0" smtClean="0"/>
              <a:t>}]}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91737" y="10591800"/>
            <a:ext cx="12573000" cy="2374268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2400" dirty="0" smtClean="0"/>
              <a:t>{</a:t>
            </a:r>
            <a:r>
              <a:rPr lang="en-US" sz="2400" dirty="0" err="1" smtClean="0"/>
              <a:t>i_call_id</a:t>
            </a:r>
            <a:r>
              <a:rPr lang="en-US" sz="2400" dirty="0" smtClean="0"/>
              <a:t> </a:t>
            </a:r>
            <a:r>
              <a:rPr lang="en-US" sz="2400" dirty="0" smtClean="0"/>
              <a:t>= 1,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i_op </a:t>
            </a:r>
            <a:r>
              <a:rPr lang="en-US" sz="2400" dirty="0" smtClean="0"/>
              <a:t>= </a:t>
            </a:r>
            <a:r>
              <a:rPr lang="en-US" sz="2400" dirty="0"/>
              <a:t>{op_id = </a:t>
            </a:r>
            <a:r>
              <a:rPr lang="en-US" sz="2400" b="1" dirty="0"/>
              <a:t>2</a:t>
            </a:r>
            <a:r>
              <a:rPr lang="en-US" sz="2400" dirty="0"/>
              <a:t>, op_type = RMI_OP, op_nid = 1, op_tid = 2, op_pn = </a:t>
            </a:r>
            <a:r>
              <a:rPr lang="en-US" sz="2400" b="1" dirty="0"/>
              <a:t>2</a:t>
            </a:r>
            <a:r>
              <a:rPr lang="en-US" sz="2400" dirty="0"/>
              <a:t>, op_prio = </a:t>
            </a:r>
            <a:r>
              <a:rPr lang="en-US" sz="2400" b="1" dirty="0"/>
              <a:t>50</a:t>
            </a:r>
            <a:r>
              <a:rPr lang="en-US" sz="2400" dirty="0"/>
              <a:t>, op_dl = </a:t>
            </a:r>
            <a:r>
              <a:rPr lang="en-US" sz="2400" b="1" dirty="0"/>
              <a:t>80</a:t>
            </a:r>
            <a:r>
              <a:rPr lang="en-US" sz="2400" dirty="0"/>
              <a:t>, </a:t>
            </a:r>
          </a:p>
          <a:p>
            <a:r>
              <a:rPr lang="en-US" sz="2400" dirty="0"/>
              <a:t>  op_st = </a:t>
            </a:r>
            <a:r>
              <a:rPr lang="en-US" sz="2400" b="1" dirty="0"/>
              <a:t>0</a:t>
            </a:r>
            <a:r>
              <a:rPr lang="en-US" sz="2400" dirty="0"/>
              <a:t>, op_et = </a:t>
            </a:r>
            <a:r>
              <a:rPr lang="en-US" sz="2400" b="1" dirty="0"/>
              <a:t>0</a:t>
            </a:r>
            <a:r>
              <a:rPr lang="en-US" sz="2400" dirty="0"/>
              <a:t>, op_exec_t = </a:t>
            </a:r>
            <a:r>
              <a:rPr lang="en-US" sz="2400" b="1" dirty="0"/>
              <a:t>0</a:t>
            </a:r>
            <a:r>
              <a:rPr lang="en-US" sz="2400" dirty="0"/>
              <a:t>, op_dv = false, </a:t>
            </a:r>
          </a:p>
          <a:p>
            <a:r>
              <a:rPr lang="en-US" sz="2400" dirty="0"/>
              <a:t>   op_call_list = [{call_id = </a:t>
            </a:r>
            <a:r>
              <a:rPr lang="en-US" sz="2400" b="1" dirty="0"/>
              <a:t>2</a:t>
            </a:r>
            <a:r>
              <a:rPr lang="en-US" sz="2400" dirty="0"/>
              <a:t>, call_type = </a:t>
            </a:r>
            <a:r>
              <a:rPr lang="en-US" sz="2400" b="1" dirty="0"/>
              <a:t>RMI_s,</a:t>
            </a:r>
            <a:r>
              <a:rPr lang="en-US" sz="2400" dirty="0"/>
              <a:t> call_op_id = 2, unblk_list = </a:t>
            </a:r>
            <a:r>
              <a:rPr lang="en-US" sz="2400" b="1" dirty="0"/>
              <a:t>[]</a:t>
            </a:r>
            <a:r>
              <a:rPr lang="en-US" sz="2400" dirty="0"/>
              <a:t>, </a:t>
            </a:r>
          </a:p>
          <a:p>
            <a:r>
              <a:rPr lang="en-US" sz="2400" dirty="0"/>
              <a:t>                              q_t = </a:t>
            </a:r>
            <a:r>
              <a:rPr lang="en-US" sz="2400" b="1" dirty="0"/>
              <a:t>0</a:t>
            </a:r>
            <a:r>
              <a:rPr lang="en-US" sz="2400" dirty="0"/>
              <a:t>, pr_t = </a:t>
            </a:r>
            <a:r>
              <a:rPr lang="en-US" sz="2400" b="1" dirty="0"/>
              <a:t>0</a:t>
            </a:r>
            <a:r>
              <a:rPr lang="en-US" sz="2400" dirty="0"/>
              <a:t>,</a:t>
            </a:r>
          </a:p>
          <a:p>
            <a:r>
              <a:rPr lang="en-US" sz="2400" dirty="0"/>
              <a:t>  	       call_exec_t = 0, call_dur = </a:t>
            </a:r>
            <a:r>
              <a:rPr lang="en-US" sz="2400" b="1" dirty="0"/>
              <a:t>12</a:t>
            </a:r>
            <a:r>
              <a:rPr lang="en-US" sz="2400" dirty="0"/>
              <a:t>}]}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019800"/>
            <a:ext cx="12573000" cy="2004936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2400" dirty="0"/>
              <a:t>{op_id = </a:t>
            </a:r>
            <a:r>
              <a:rPr lang="en-US" sz="2400" b="1" dirty="0" smtClean="0"/>
              <a:t>2</a:t>
            </a:r>
            <a:r>
              <a:rPr lang="en-US" sz="2400" dirty="0" smtClean="0"/>
              <a:t>, </a:t>
            </a:r>
            <a:r>
              <a:rPr lang="en-US" sz="2400" dirty="0"/>
              <a:t>op_type = </a:t>
            </a:r>
            <a:r>
              <a:rPr lang="en-US" sz="2400" dirty="0" smtClean="0"/>
              <a:t>RMI_OP</a:t>
            </a:r>
            <a:r>
              <a:rPr lang="en-US" sz="2400" dirty="0"/>
              <a:t>, op_nid = 1, op_tid = </a:t>
            </a:r>
            <a:r>
              <a:rPr lang="en-US" sz="2400" dirty="0" smtClean="0"/>
              <a:t>2, </a:t>
            </a:r>
            <a:r>
              <a:rPr lang="en-US" sz="2400" dirty="0"/>
              <a:t>op_pn = </a:t>
            </a:r>
            <a:r>
              <a:rPr lang="en-US" sz="2400" b="1" dirty="0" smtClean="0"/>
              <a:t>2</a:t>
            </a:r>
            <a:r>
              <a:rPr lang="en-US" sz="2400" dirty="0" smtClean="0"/>
              <a:t>, </a:t>
            </a:r>
            <a:r>
              <a:rPr lang="en-US" sz="2400" dirty="0"/>
              <a:t>op_prio = </a:t>
            </a:r>
            <a:r>
              <a:rPr lang="en-US" sz="2400" b="1" dirty="0"/>
              <a:t>50</a:t>
            </a:r>
            <a:r>
              <a:rPr lang="en-US" sz="2400" dirty="0"/>
              <a:t>, op_dl = </a:t>
            </a:r>
            <a:r>
              <a:rPr lang="en-US" sz="2400" b="1" dirty="0"/>
              <a:t>80</a:t>
            </a:r>
            <a:r>
              <a:rPr lang="en-US" sz="2400" dirty="0"/>
              <a:t>, </a:t>
            </a:r>
          </a:p>
          <a:p>
            <a:r>
              <a:rPr lang="en-US" sz="2400" dirty="0"/>
              <a:t>  op_st = </a:t>
            </a:r>
            <a:r>
              <a:rPr lang="en-US" sz="2400" b="1" dirty="0"/>
              <a:t>0</a:t>
            </a:r>
            <a:r>
              <a:rPr lang="en-US" sz="2400" dirty="0"/>
              <a:t>, op_et = </a:t>
            </a:r>
            <a:r>
              <a:rPr lang="en-US" sz="2400" b="1" dirty="0"/>
              <a:t>0</a:t>
            </a:r>
            <a:r>
              <a:rPr lang="en-US" sz="2400" dirty="0"/>
              <a:t>, op_exec_t = </a:t>
            </a:r>
            <a:r>
              <a:rPr lang="en-US" sz="2400" b="1" dirty="0"/>
              <a:t>0</a:t>
            </a:r>
            <a:r>
              <a:rPr lang="en-US" sz="2400" dirty="0"/>
              <a:t>, op_dv = false, </a:t>
            </a:r>
          </a:p>
          <a:p>
            <a:r>
              <a:rPr lang="en-US" sz="2400" dirty="0"/>
              <a:t>   op_call_list = [{call_id = </a:t>
            </a:r>
            <a:r>
              <a:rPr lang="en-US" sz="2400" b="1" dirty="0" smtClean="0"/>
              <a:t>2</a:t>
            </a:r>
            <a:r>
              <a:rPr lang="en-US" sz="2400" dirty="0" smtClean="0"/>
              <a:t>, </a:t>
            </a:r>
            <a:r>
              <a:rPr lang="en-US" sz="2400" dirty="0"/>
              <a:t>call_type = </a:t>
            </a:r>
            <a:r>
              <a:rPr lang="en-US" sz="2400" b="1" dirty="0" smtClean="0"/>
              <a:t>RMI_s,</a:t>
            </a:r>
            <a:r>
              <a:rPr lang="en-US" sz="2400" dirty="0" smtClean="0"/>
              <a:t> </a:t>
            </a:r>
            <a:r>
              <a:rPr lang="en-US" sz="2400" dirty="0"/>
              <a:t>call_op_id = </a:t>
            </a:r>
            <a:r>
              <a:rPr lang="en-US" sz="2400" dirty="0" smtClean="0"/>
              <a:t>2, </a:t>
            </a:r>
            <a:r>
              <a:rPr lang="en-US" sz="2400" dirty="0"/>
              <a:t>unblk_list = </a:t>
            </a:r>
            <a:r>
              <a:rPr lang="en-US" sz="2400" b="1" dirty="0"/>
              <a:t>[]</a:t>
            </a:r>
            <a:r>
              <a:rPr lang="en-US" sz="2400" dirty="0"/>
              <a:t>, </a:t>
            </a:r>
          </a:p>
          <a:p>
            <a:r>
              <a:rPr lang="en-US" sz="2400" dirty="0"/>
              <a:t>                              q_t = </a:t>
            </a:r>
            <a:r>
              <a:rPr lang="en-US" sz="2400" b="1" dirty="0" smtClean="0"/>
              <a:t>0</a:t>
            </a:r>
            <a:r>
              <a:rPr lang="en-US" sz="2400" dirty="0" smtClean="0"/>
              <a:t>, </a:t>
            </a:r>
            <a:r>
              <a:rPr lang="en-US" sz="2400" dirty="0"/>
              <a:t>pr_t = </a:t>
            </a:r>
            <a:r>
              <a:rPr lang="en-US" sz="2400" b="1" dirty="0" smtClean="0"/>
              <a:t>0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/>
              <a:t>  	       call_exec_t = 0, call_dur = </a:t>
            </a:r>
            <a:r>
              <a:rPr lang="en-US" sz="2400" b="1" dirty="0" smtClean="0"/>
              <a:t>12</a:t>
            </a:r>
            <a:r>
              <a:rPr lang="en-US" sz="2400" dirty="0" smtClean="0"/>
              <a:t>}]}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8153400"/>
            <a:ext cx="12573000" cy="2004936"/>
          </a:xfrm>
          <a:prstGeom prst="rect">
            <a:avLst/>
          </a:prstGeom>
          <a:noFill/>
        </p:spPr>
        <p:txBody>
          <a:bodyPr wrap="square" lIns="156746" tIns="78373" rIns="156746" bIns="78373" rtlCol="0">
            <a:spAutoFit/>
          </a:bodyPr>
          <a:lstStyle/>
          <a:p>
            <a:r>
              <a:rPr lang="en-US" sz="2400" dirty="0" smtClean="0"/>
              <a:t>{op_tid = </a:t>
            </a:r>
            <a:r>
              <a:rPr lang="en-US" sz="2400" b="1" dirty="0"/>
              <a:t>2</a:t>
            </a:r>
            <a:r>
              <a:rPr lang="en-US" sz="2400" dirty="0" smtClean="0"/>
              <a:t>, op_pn = </a:t>
            </a:r>
            <a:r>
              <a:rPr lang="en-US" sz="2400" b="1" dirty="0" smtClean="0"/>
              <a:t>2</a:t>
            </a:r>
            <a:r>
              <a:rPr lang="en-US" sz="2400" dirty="0" smtClean="0"/>
              <a:t>, op_id = </a:t>
            </a:r>
            <a:r>
              <a:rPr lang="en-US" sz="2400" b="1" dirty="0"/>
              <a:t>2</a:t>
            </a:r>
            <a:r>
              <a:rPr lang="en-US" sz="2400" dirty="0" smtClean="0"/>
              <a:t>, op_prio = </a:t>
            </a:r>
            <a:r>
              <a:rPr lang="en-US" sz="2400" b="1" dirty="0" smtClean="0"/>
              <a:t>50</a:t>
            </a:r>
            <a:r>
              <a:rPr lang="en-US" sz="2400" dirty="0" smtClean="0"/>
              <a:t>, op_type = </a:t>
            </a:r>
            <a:r>
              <a:rPr lang="en-US" sz="2400" b="1" dirty="0" smtClean="0"/>
              <a:t>RMI_OP</a:t>
            </a:r>
            <a:r>
              <a:rPr lang="en-US" sz="2400" dirty="0" smtClean="0"/>
              <a:t>, op_dl = </a:t>
            </a:r>
            <a:r>
              <a:rPr lang="en-US" sz="2400" b="1" dirty="0" smtClean="0"/>
              <a:t>20</a:t>
            </a:r>
            <a:r>
              <a:rPr lang="en-US" sz="2400" dirty="0" smtClean="0"/>
              <a:t>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op_st = </a:t>
            </a:r>
            <a:r>
              <a:rPr lang="en-US" sz="2400" b="1" dirty="0" smtClean="0"/>
              <a:t>0</a:t>
            </a:r>
            <a:r>
              <a:rPr lang="en-US" sz="2400" dirty="0" smtClean="0"/>
              <a:t>, op_et = </a:t>
            </a:r>
            <a:r>
              <a:rPr lang="en-US" sz="2400" b="1" dirty="0" smtClean="0"/>
              <a:t>0</a:t>
            </a:r>
            <a:r>
              <a:rPr lang="en-US" sz="2400" dirty="0" smtClean="0"/>
              <a:t>, op_wt = </a:t>
            </a:r>
            <a:r>
              <a:rPr lang="en-US" sz="2400" b="1" dirty="0" smtClean="0"/>
              <a:t>0</a:t>
            </a:r>
            <a:r>
              <a:rPr lang="en-US" sz="2400" dirty="0" smtClean="0"/>
              <a:t>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op_call_list = [{call_id = </a:t>
            </a:r>
            <a:r>
              <a:rPr lang="en-US" sz="2400" b="1" dirty="0"/>
              <a:t>2</a:t>
            </a:r>
            <a:r>
              <a:rPr lang="en-US" sz="2400" dirty="0" smtClean="0"/>
              <a:t>, call_type = </a:t>
            </a:r>
            <a:r>
              <a:rPr lang="en-US" sz="2400" b="1" dirty="0" smtClean="0"/>
              <a:t>RMI_s</a:t>
            </a:r>
            <a:r>
              <a:rPr lang="en-US" sz="2400" dirty="0" smtClean="0"/>
              <a:t>, blk_list = </a:t>
            </a:r>
            <a:r>
              <a:rPr lang="en-US" sz="2400" b="1" dirty="0" smtClean="0"/>
              <a:t>[]</a:t>
            </a:r>
            <a:r>
              <a:rPr lang="en-US" sz="2400" dirty="0" smtClean="0"/>
              <a:t>, unblk_list = </a:t>
            </a:r>
            <a:r>
              <a:rPr lang="en-US" sz="2400" b="1" dirty="0" smtClean="0"/>
              <a:t>[1]</a:t>
            </a:r>
            <a:r>
              <a:rPr lang="en-US" sz="2400" dirty="0" smtClean="0"/>
              <a:t>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call_qt = </a:t>
            </a:r>
            <a:r>
              <a:rPr lang="en-US" sz="2400" b="1" dirty="0"/>
              <a:t>0</a:t>
            </a:r>
            <a:r>
              <a:rPr lang="en-US" sz="2400" dirty="0" smtClean="0"/>
              <a:t>, call_prt = </a:t>
            </a:r>
            <a:r>
              <a:rPr lang="en-US" sz="2400" b="1" dirty="0"/>
              <a:t>0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	       call_dur = </a:t>
            </a:r>
            <a:r>
              <a:rPr lang="en-US" sz="2400" b="1" dirty="0"/>
              <a:t>5</a:t>
            </a:r>
            <a:r>
              <a:rPr lang="en-US" sz="2400" dirty="0" smtClean="0"/>
              <a:t>, call_tc = </a:t>
            </a:r>
            <a:r>
              <a:rPr lang="en-US" sz="2400" b="1" dirty="0" smtClean="0"/>
              <a:t>0</a:t>
            </a:r>
            <a:r>
              <a:rPr lang="en-US" sz="2400" dirty="0" smtClean="0"/>
              <a:t>}]}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4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Pranav</cp:lastModifiedBy>
  <cp:revision>12</cp:revision>
  <dcterms:created xsi:type="dcterms:W3CDTF">2014-02-02T20:41:01Z</dcterms:created>
  <dcterms:modified xsi:type="dcterms:W3CDTF">2014-05-07T18:26:08Z</dcterms:modified>
</cp:coreProperties>
</file>