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578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39" algn="l" defTabSz="9578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77" algn="l" defTabSz="9578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16" algn="l" defTabSz="9578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755" algn="l" defTabSz="9578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694" algn="l" defTabSz="9578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632" algn="l" defTabSz="9578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572" algn="l" defTabSz="9578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510" algn="l" defTabSz="9578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34" y="-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CA578-F7BF-43D6-8436-2D5C4ADDB42C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C71A3-E947-4038-BA39-F00F855C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C71A3-E947-4038-BA39-F00F855C2B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0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398D-C2B2-41A1-8709-B013B7A2E3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DDD6-6C0C-4E97-AB13-6BF38F79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398D-C2B2-41A1-8709-B013B7A2E3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DDD6-6C0C-4E97-AB13-6BF38F79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2775" y="549275"/>
            <a:ext cx="3343275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549275"/>
            <a:ext cx="9864725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398D-C2B2-41A1-8709-B013B7A2E3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DDD6-6C0C-4E97-AB13-6BF38F79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0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398D-C2B2-41A1-8709-B013B7A2E3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DDD6-6C0C-4E97-AB13-6BF38F79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368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7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6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5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5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398D-C2B2-41A1-8709-B013B7A2E3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DDD6-6C0C-4E97-AB13-6BF38F79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6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3200401"/>
            <a:ext cx="6604000" cy="905192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2050" y="3200401"/>
            <a:ext cx="6604000" cy="905192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398D-C2B2-41A1-8709-B013B7A2E3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DDD6-6C0C-4E97-AB13-6BF38F79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39" indent="0">
              <a:buNone/>
              <a:defRPr sz="2100" b="1"/>
            </a:lvl2pPr>
            <a:lvl3pPr marL="957877" indent="0">
              <a:buNone/>
              <a:defRPr sz="1900" b="1"/>
            </a:lvl3pPr>
            <a:lvl4pPr marL="1436816" indent="0">
              <a:buNone/>
              <a:defRPr sz="1600" b="1"/>
            </a:lvl4pPr>
            <a:lvl5pPr marL="1915755" indent="0">
              <a:buNone/>
              <a:defRPr sz="1600" b="1"/>
            </a:lvl5pPr>
            <a:lvl6pPr marL="2394694" indent="0">
              <a:buNone/>
              <a:defRPr sz="1600" b="1"/>
            </a:lvl6pPr>
            <a:lvl7pPr marL="2873632" indent="0">
              <a:buNone/>
              <a:defRPr sz="1600" b="1"/>
            </a:lvl7pPr>
            <a:lvl8pPr marL="3352572" indent="0">
              <a:buNone/>
              <a:defRPr sz="1600" b="1"/>
            </a:lvl8pPr>
            <a:lvl9pPr marL="38315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39" indent="0">
              <a:buNone/>
              <a:defRPr sz="2100" b="1"/>
            </a:lvl2pPr>
            <a:lvl3pPr marL="957877" indent="0">
              <a:buNone/>
              <a:defRPr sz="1900" b="1"/>
            </a:lvl3pPr>
            <a:lvl4pPr marL="1436816" indent="0">
              <a:buNone/>
              <a:defRPr sz="1600" b="1"/>
            </a:lvl4pPr>
            <a:lvl5pPr marL="1915755" indent="0">
              <a:buNone/>
              <a:defRPr sz="1600" b="1"/>
            </a:lvl5pPr>
            <a:lvl6pPr marL="2394694" indent="0">
              <a:buNone/>
              <a:defRPr sz="1600" b="1"/>
            </a:lvl6pPr>
            <a:lvl7pPr marL="2873632" indent="0">
              <a:buNone/>
              <a:defRPr sz="1600" b="1"/>
            </a:lvl7pPr>
            <a:lvl8pPr marL="3352572" indent="0">
              <a:buNone/>
              <a:defRPr sz="1600" b="1"/>
            </a:lvl8pPr>
            <a:lvl9pPr marL="38315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398D-C2B2-41A1-8709-B013B7A2E3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DDD6-6C0C-4E97-AB13-6BF38F79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0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398D-C2B2-41A1-8709-B013B7A2E3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DDD6-6C0C-4E97-AB13-6BF38F79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9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398D-C2B2-41A1-8709-B013B7A2E3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DDD6-6C0C-4E97-AB13-6BF38F79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78939" indent="0">
              <a:buNone/>
              <a:defRPr sz="1300"/>
            </a:lvl2pPr>
            <a:lvl3pPr marL="957877" indent="0">
              <a:buNone/>
              <a:defRPr sz="1000"/>
            </a:lvl3pPr>
            <a:lvl4pPr marL="1436816" indent="0">
              <a:buNone/>
              <a:defRPr sz="900"/>
            </a:lvl4pPr>
            <a:lvl5pPr marL="1915755" indent="0">
              <a:buNone/>
              <a:defRPr sz="900"/>
            </a:lvl5pPr>
            <a:lvl6pPr marL="2394694" indent="0">
              <a:buNone/>
              <a:defRPr sz="900"/>
            </a:lvl6pPr>
            <a:lvl7pPr marL="2873632" indent="0">
              <a:buNone/>
              <a:defRPr sz="900"/>
            </a:lvl7pPr>
            <a:lvl8pPr marL="3352572" indent="0">
              <a:buNone/>
              <a:defRPr sz="900"/>
            </a:lvl8pPr>
            <a:lvl9pPr marL="383151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398D-C2B2-41A1-8709-B013B7A2E3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DDD6-6C0C-4E97-AB13-6BF38F79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78939" indent="0">
              <a:buNone/>
              <a:defRPr sz="2900"/>
            </a:lvl2pPr>
            <a:lvl3pPr marL="957877" indent="0">
              <a:buNone/>
              <a:defRPr sz="2500"/>
            </a:lvl3pPr>
            <a:lvl4pPr marL="1436816" indent="0">
              <a:buNone/>
              <a:defRPr sz="2100"/>
            </a:lvl4pPr>
            <a:lvl5pPr marL="1915755" indent="0">
              <a:buNone/>
              <a:defRPr sz="2100"/>
            </a:lvl5pPr>
            <a:lvl6pPr marL="2394694" indent="0">
              <a:buNone/>
              <a:defRPr sz="2100"/>
            </a:lvl6pPr>
            <a:lvl7pPr marL="2873632" indent="0">
              <a:buNone/>
              <a:defRPr sz="2100"/>
            </a:lvl7pPr>
            <a:lvl8pPr marL="3352572" indent="0">
              <a:buNone/>
              <a:defRPr sz="2100"/>
            </a:lvl8pPr>
            <a:lvl9pPr marL="3831510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939" indent="0">
              <a:buNone/>
              <a:defRPr sz="1300"/>
            </a:lvl2pPr>
            <a:lvl3pPr marL="957877" indent="0">
              <a:buNone/>
              <a:defRPr sz="1000"/>
            </a:lvl3pPr>
            <a:lvl4pPr marL="1436816" indent="0">
              <a:buNone/>
              <a:defRPr sz="900"/>
            </a:lvl4pPr>
            <a:lvl5pPr marL="1915755" indent="0">
              <a:buNone/>
              <a:defRPr sz="900"/>
            </a:lvl5pPr>
            <a:lvl6pPr marL="2394694" indent="0">
              <a:buNone/>
              <a:defRPr sz="900"/>
            </a:lvl6pPr>
            <a:lvl7pPr marL="2873632" indent="0">
              <a:buNone/>
              <a:defRPr sz="900"/>
            </a:lvl7pPr>
            <a:lvl8pPr marL="3352572" indent="0">
              <a:buNone/>
              <a:defRPr sz="900"/>
            </a:lvl8pPr>
            <a:lvl9pPr marL="383151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398D-C2B2-41A1-8709-B013B7A2E3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DDD6-6C0C-4E97-AB13-6BF38F79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5787" tIns="47894" rIns="95787" bIns="47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5787" tIns="47894" rIns="95787" bIns="47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5787" tIns="47894" rIns="95787" bIns="4789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7398D-C2B2-41A1-8709-B013B7A2E3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5787" tIns="47894" rIns="95787" bIns="4789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5787" tIns="47894" rIns="95787" bIns="4789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6DDD6-6C0C-4E97-AB13-6BF38F79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877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204" indent="-359204" algn="l" defTabSz="957877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76" indent="-299337" algn="l" defTabSz="957877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347" indent="-239469" algn="l" defTabSz="957877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86" indent="-239469" algn="l" defTabSz="957877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224" indent="-239469" algn="l" defTabSz="957877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163" indent="-239469" algn="l" defTabSz="95787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102" indent="-239469" algn="l" defTabSz="95787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041" indent="-239469" algn="l" defTabSz="95787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980" indent="-239469" algn="l" defTabSz="95787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8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39" algn="l" defTabSz="9578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77" algn="l" defTabSz="9578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16" algn="l" defTabSz="9578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755" algn="l" defTabSz="9578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694" algn="l" defTabSz="9578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632" algn="l" defTabSz="9578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572" algn="l" defTabSz="9578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510" algn="l" defTabSz="9578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31559" y="2209802"/>
            <a:ext cx="2028092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694289" y="5286916"/>
            <a:ext cx="2028092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Currently Running </a:t>
            </a:r>
          </a:p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47314" y="2993024"/>
            <a:ext cx="1365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thread_list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234859" y="6130926"/>
            <a:ext cx="1365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thread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333678" y="5327497"/>
            <a:ext cx="65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&lt;th&gt;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1815259" y="3949855"/>
            <a:ext cx="1716078" cy="726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Induce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659252" y="2186343"/>
            <a:ext cx="2028092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Induce Operation</a:t>
            </a:r>
            <a:endParaRPr lang="en-US" dirty="0"/>
          </a:p>
        </p:txBody>
      </p:sp>
      <p:cxnSp>
        <p:nvCxnSpPr>
          <p:cNvPr id="15" name="Elbow Connector 14"/>
          <p:cNvCxnSpPr>
            <a:stCxn id="16" idx="2"/>
            <a:endCxn id="34" idx="2"/>
          </p:cNvCxnSpPr>
          <p:nvPr/>
        </p:nvCxnSpPr>
        <p:spPr>
          <a:xfrm rot="10800000">
            <a:off x="2673299" y="4676066"/>
            <a:ext cx="2020991" cy="11061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8" idx="4"/>
          </p:cNvCxnSpPr>
          <p:nvPr/>
        </p:nvCxnSpPr>
        <p:spPr>
          <a:xfrm flipV="1">
            <a:off x="3543856" y="3200402"/>
            <a:ext cx="2701749" cy="12747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2"/>
          </p:cNvCxnSpPr>
          <p:nvPr/>
        </p:nvCxnSpPr>
        <p:spPr>
          <a:xfrm rot="10800000" flipV="1">
            <a:off x="3542083" y="2705101"/>
            <a:ext cx="1689476" cy="13482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63974" y="3331578"/>
            <a:ext cx="80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</a:t>
            </a:r>
            <a:r>
              <a:rPr lang="en-US" sz="1600" dirty="0" smtClean="0"/>
              <a:t>i_op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cxnSp>
        <p:nvCxnSpPr>
          <p:cNvPr id="63" name="Straight Arrow Connector 62"/>
          <p:cNvCxnSpPr>
            <a:endCxn id="36" idx="4"/>
          </p:cNvCxnSpPr>
          <p:nvPr/>
        </p:nvCxnSpPr>
        <p:spPr>
          <a:xfrm flipV="1">
            <a:off x="2660598" y="3176943"/>
            <a:ext cx="12700" cy="7729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304464" y="2993024"/>
            <a:ext cx="1365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i_op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4311335" y="2366393"/>
            <a:ext cx="1365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&lt;i_th&gt;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81829" y="4136620"/>
            <a:ext cx="2200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EnqueueOp (i_th, i_op)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351521" y="698500"/>
            <a:ext cx="6248400" cy="132343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ym typeface="Wingdings" pitchFamily="2" charset="2"/>
              </a:rPr>
              <a:t>struct </a:t>
            </a:r>
            <a:r>
              <a:rPr lang="en-US" sz="1600" i="1" dirty="0" smtClean="0">
                <a:sym typeface="Wingdings" pitchFamily="2" charset="2"/>
              </a:rPr>
              <a:t>i_op</a:t>
            </a:r>
            <a:r>
              <a:rPr lang="en-US" sz="1600" i="1" dirty="0" smtClean="0">
                <a:sym typeface="Wingdings" pitchFamily="2" charset="2"/>
              </a:rPr>
              <a:t> </a:t>
            </a:r>
            <a:r>
              <a:rPr lang="en-US" sz="1600" i="1" dirty="0" smtClean="0">
                <a:sym typeface="Wingdings" pitchFamily="2" charset="2"/>
              </a:rPr>
              <a:t>{</a:t>
            </a:r>
          </a:p>
          <a:p>
            <a:r>
              <a:rPr lang="en-US" sz="1600" i="1" dirty="0" smtClean="0">
                <a:sym typeface="Wingdings" pitchFamily="2" charset="2"/>
              </a:rPr>
              <a:t>call_id i_call</a:t>
            </a:r>
            <a:r>
              <a:rPr lang="en-US" sz="1600" i="1" dirty="0" smtClean="0">
                <a:sym typeface="Wingdings" pitchFamily="2" charset="2"/>
              </a:rPr>
              <a:t>;                   /*</a:t>
            </a:r>
            <a:r>
              <a:rPr lang="en-US" sz="1600" i="1" dirty="0" smtClean="0">
                <a:sym typeface="Wingdings" pitchFamily="2" charset="2"/>
              </a:rPr>
              <a:t>Wait for this call to complete</a:t>
            </a:r>
            <a:r>
              <a:rPr lang="en-US" sz="1600" i="1" dirty="0" smtClean="0">
                <a:sym typeface="Wingdings" pitchFamily="2" charset="2"/>
              </a:rPr>
              <a:t>*/</a:t>
            </a:r>
          </a:p>
          <a:p>
            <a:r>
              <a:rPr lang="en-US" sz="1600" i="1" dirty="0" smtClean="0">
                <a:sym typeface="Wingdings" pitchFamily="2" charset="2"/>
              </a:rPr>
              <a:t>Operation  i_opn      /*Enqueue this operation on appropriate component 		message queue*/</a:t>
            </a:r>
            <a:endParaRPr lang="en-US" sz="1600" i="1" dirty="0" smtClean="0"/>
          </a:p>
          <a:p>
            <a:r>
              <a:rPr lang="en-US" sz="1600" i="1" dirty="0" smtClean="0">
                <a:sym typeface="Wingdings" pitchFamily="2" charset="2"/>
              </a:rPr>
              <a:t>};</a:t>
            </a:r>
            <a:endParaRPr lang="en-US" sz="1600" i="1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82465" y="4131736"/>
            <a:ext cx="1521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[Induce_Guard]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8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53</Words>
  <Application>Microsoft Office PowerPoint</Application>
  <PresentationFormat>A4 Paper (210x297 mm)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</dc:creator>
  <cp:lastModifiedBy>Boo</cp:lastModifiedBy>
  <cp:revision>30</cp:revision>
  <dcterms:created xsi:type="dcterms:W3CDTF">2014-02-02T16:44:41Z</dcterms:created>
  <dcterms:modified xsi:type="dcterms:W3CDTF">2014-02-09T21:28:42Z</dcterms:modified>
</cp:coreProperties>
</file>