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762000"/>
            <a:ext cx="8543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4 ms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30566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4 ms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971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12 ms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09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00524"/>
            <a:ext cx="13144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04800"/>
            <a:ext cx="2819400" cy="3124200"/>
          </a:xfrm>
          <a:prstGeom prst="rect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72049" y="302740"/>
            <a:ext cx="2709733" cy="3126259"/>
          </a:xfrm>
          <a:prstGeom prst="rect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38250" y="1100524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38250" y="1658509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38250" y="2233227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8250" y="2766627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1100524"/>
            <a:ext cx="0" cy="181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400" y="4572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TIMER_OP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2166" y="1144083"/>
            <a:ext cx="143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RMI </a:t>
            </a:r>
          </a:p>
          <a:p>
            <a:pPr algn="ctr"/>
            <a:r>
              <a:rPr lang="en-US" sz="1400" b="1" i="1" dirty="0" smtClean="0"/>
              <a:t>Query time</a:t>
            </a:r>
            <a:endParaRPr lang="en-US" sz="14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14425" y="1706918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Waiting for Response</a:t>
            </a:r>
            <a:endParaRPr lang="en-US" sz="14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4425" y="2243407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Process Response</a:t>
            </a:r>
            <a:endParaRPr lang="en-US" sz="14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127524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4 ms</a:t>
            </a:r>
            <a:endParaRPr lang="en-US" sz="1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235112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4 ms</a:t>
            </a:r>
            <a:endParaRPr lang="en-US" sz="1400" b="1" i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71800" y="1468014"/>
            <a:ext cx="685800" cy="177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800" y="1556679"/>
            <a:ext cx="685800" cy="673459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86466" y="10063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(2)</a:t>
            </a:r>
            <a:endParaRPr lang="en-US" sz="1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77164" y="1422818"/>
            <a:ext cx="69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12 ms</a:t>
            </a:r>
            <a:endParaRPr lang="en-US" sz="14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72050" y="184661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(3)</a:t>
            </a:r>
            <a:endParaRPr lang="en-US" sz="14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11843" y="185588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(4)</a:t>
            </a:r>
            <a:endParaRPr lang="en-US" sz="1400" b="1" i="1" dirty="0"/>
          </a:p>
        </p:txBody>
      </p:sp>
      <p:cxnSp>
        <p:nvCxnSpPr>
          <p:cNvPr id="2051" name="Elbow Connector 2050"/>
          <p:cNvCxnSpPr/>
          <p:nvPr/>
        </p:nvCxnSpPr>
        <p:spPr>
          <a:xfrm rot="16200000" flipH="1">
            <a:off x="2118583" y="771182"/>
            <a:ext cx="458658" cy="200025"/>
          </a:xfrm>
          <a:prstGeom prst="bentConnector3">
            <a:avLst>
              <a:gd name="adj1" fmla="val -118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2822" y="3043878"/>
            <a:ext cx="24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COMPONENT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38750" y="3075455"/>
            <a:ext cx="24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COMPONENT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26766" y="4572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RMI_OP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593491" y="992802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93491" y="2163663"/>
            <a:ext cx="173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93641" y="992802"/>
            <a:ext cx="0" cy="1358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72050" y="992802"/>
            <a:ext cx="685800" cy="459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4972050" y="1556679"/>
            <a:ext cx="621442" cy="606984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41374" y="1279556"/>
            <a:ext cx="143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Remote </a:t>
            </a:r>
          </a:p>
          <a:p>
            <a:pPr algn="ctr"/>
            <a:r>
              <a:rPr lang="en-US" sz="1400" b="1" i="1" dirty="0" smtClean="0"/>
              <a:t>Method</a:t>
            </a:r>
            <a:endParaRPr lang="en-US" sz="1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88527" y="129868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(1)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6393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2362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 Acquisition Module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AutoShape 2" descr="Stopwatch, Dial, Timer, Minute, Watch, Seconds,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vignette1.wikia.nocookie.net/api2509/images/b/bf/Timer.png/revision/latest?cb=201109280002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55" y="1878618"/>
            <a:ext cx="251604" cy="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828800" y="1981200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33832" y="3352800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09568" y="1981200"/>
            <a:ext cx="5032" cy="1524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2895600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>
          <a:xfrm>
            <a:off x="3739551" y="2286000"/>
            <a:ext cx="685800" cy="484632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>
            <a:off x="4583502" y="2292858"/>
            <a:ext cx="685800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6452" y="1828800"/>
            <a:ext cx="2335242" cy="365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Controller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402957" y="2374781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2957" y="4876800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3725" y="2374781"/>
            <a:ext cx="0" cy="26067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71146" y="4248150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ntagon 26"/>
          <p:cNvSpPr/>
          <p:nvPr/>
        </p:nvSpPr>
        <p:spPr>
          <a:xfrm rot="10800000">
            <a:off x="4275826" y="4291584"/>
            <a:ext cx="685800" cy="484632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/>
          <p:cNvSpPr/>
          <p:nvPr/>
        </p:nvSpPr>
        <p:spPr>
          <a:xfrm rot="10800000">
            <a:off x="3525328" y="4315970"/>
            <a:ext cx="609600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1204" y="3886201"/>
            <a:ext cx="2339196" cy="1600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Servo Actuator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4" idx="3"/>
          </p:cNvCxnSpPr>
          <p:nvPr/>
        </p:nvCxnSpPr>
        <p:spPr>
          <a:xfrm flipV="1">
            <a:off x="2982584" y="2819400"/>
            <a:ext cx="217816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06452" y="2374784"/>
            <a:ext cx="796505" cy="4446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1" idx="1"/>
          </p:cNvCxnSpPr>
          <p:nvPr/>
        </p:nvCxnSpPr>
        <p:spPr>
          <a:xfrm flipV="1">
            <a:off x="3206151" y="2528316"/>
            <a:ext cx="533400" cy="31121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3"/>
            <a:endCxn id="14" idx="1"/>
          </p:cNvCxnSpPr>
          <p:nvPr/>
        </p:nvCxnSpPr>
        <p:spPr>
          <a:xfrm flipV="1">
            <a:off x="4425351" y="2521458"/>
            <a:ext cx="386751" cy="685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3"/>
          </p:cNvCxnSpPr>
          <p:nvPr/>
        </p:nvCxnSpPr>
        <p:spPr>
          <a:xfrm>
            <a:off x="5269302" y="2521458"/>
            <a:ext cx="337150" cy="3004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39583" y="3962400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44615" y="4981577"/>
            <a:ext cx="1143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09568" y="3962400"/>
            <a:ext cx="15815" cy="11715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1"/>
            <a:endCxn id="27" idx="3"/>
          </p:cNvCxnSpPr>
          <p:nvPr/>
        </p:nvCxnSpPr>
        <p:spPr>
          <a:xfrm flipV="1">
            <a:off x="3906328" y="4533900"/>
            <a:ext cx="369498" cy="1067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9" idx="3"/>
            <a:endCxn id="28" idx="3"/>
          </p:cNvCxnSpPr>
          <p:nvPr/>
        </p:nvCxnSpPr>
        <p:spPr>
          <a:xfrm flipV="1">
            <a:off x="3200400" y="4544570"/>
            <a:ext cx="324928" cy="14173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9" idx="3"/>
          </p:cNvCxnSpPr>
          <p:nvPr/>
        </p:nvCxnSpPr>
        <p:spPr>
          <a:xfrm flipH="1" flipV="1">
            <a:off x="2971800" y="3962400"/>
            <a:ext cx="228600" cy="7239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5606452" y="4143375"/>
            <a:ext cx="796506" cy="1047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7" idx="1"/>
          </p:cNvCxnSpPr>
          <p:nvPr/>
        </p:nvCxnSpPr>
        <p:spPr>
          <a:xfrm flipV="1">
            <a:off x="4961626" y="4143375"/>
            <a:ext cx="644826" cy="390525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/>
          <p:cNvSpPr txBox="1"/>
          <p:nvPr/>
        </p:nvSpPr>
        <p:spPr>
          <a:xfrm>
            <a:off x="2558092" y="2351805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15 ms</a:t>
            </a:r>
            <a:endParaRPr lang="en-US" sz="1100" b="1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2559889" y="44627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8 ms</a:t>
            </a:r>
            <a:endParaRPr lang="en-US" sz="1100" b="1" i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61204" y="1850395"/>
            <a:ext cx="586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tx2">
                    <a:lumMod val="50000"/>
                  </a:schemeClr>
                </a:solidFill>
              </a:rPr>
              <a:t>Sensor</a:t>
            </a:r>
          </a:p>
          <a:p>
            <a:r>
              <a:rPr lang="en-US" sz="1100" b="1" i="1" dirty="0" smtClean="0">
                <a:solidFill>
                  <a:schemeClr val="tx2">
                    <a:lumMod val="50000"/>
                  </a:schemeClr>
                </a:solidFill>
              </a:rPr>
              <a:t>Read</a:t>
            </a:r>
            <a:endParaRPr lang="en-US" sz="11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650302" y="1878618"/>
            <a:ext cx="720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tx2">
                    <a:lumMod val="50000"/>
                  </a:schemeClr>
                </a:solidFill>
              </a:rPr>
              <a:t>Control Loop</a:t>
            </a:r>
            <a:endParaRPr lang="en-US" sz="11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7" name="Rectangle 1076"/>
          <p:cNvSpPr/>
          <p:nvPr/>
        </p:nvSpPr>
        <p:spPr>
          <a:xfrm>
            <a:off x="838200" y="2354350"/>
            <a:ext cx="468702" cy="238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IMU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838200" y="2700083"/>
            <a:ext cx="468702" cy="238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GPS</a:t>
            </a:r>
            <a:endParaRPr lang="en-US" sz="1200" dirty="0"/>
          </a:p>
        </p:txBody>
      </p:sp>
      <p:sp>
        <p:nvSpPr>
          <p:cNvPr id="1081" name="Right Arrow 1080"/>
          <p:cNvSpPr/>
          <p:nvPr/>
        </p:nvSpPr>
        <p:spPr>
          <a:xfrm>
            <a:off x="1602356" y="2552353"/>
            <a:ext cx="609600" cy="269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Left Brace 1081"/>
          <p:cNvSpPr/>
          <p:nvPr/>
        </p:nvSpPr>
        <p:spPr>
          <a:xfrm flipH="1">
            <a:off x="1384839" y="2433921"/>
            <a:ext cx="152400" cy="46167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723424" y="2057400"/>
            <a:ext cx="867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tx2">
                    <a:lumMod val="50000"/>
                  </a:schemeClr>
                </a:solidFill>
              </a:rPr>
              <a:t>Periodically read sensor data</a:t>
            </a:r>
            <a:endParaRPr lang="en-US" sz="1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80977" y="1884343"/>
            <a:ext cx="86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tx2">
                    <a:lumMod val="50000"/>
                  </a:schemeClr>
                </a:solidFill>
              </a:rPr>
              <a:t>Publish Sensor Data</a:t>
            </a:r>
            <a:endParaRPr lang="en-US" sz="1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402957" y="1958553"/>
            <a:ext cx="114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tx2">
                    <a:lumMod val="50000"/>
                  </a:schemeClr>
                </a:solidFill>
              </a:rPr>
              <a:t>Receive Updated Sensor Data</a:t>
            </a:r>
            <a:endParaRPr lang="en-US" sz="1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019801" y="2667000"/>
            <a:ext cx="114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tx2">
                    <a:lumMod val="50000"/>
                  </a:schemeClr>
                </a:solidFill>
              </a:rPr>
              <a:t>Perform Path planning and control calculations based on new sensor data. Prepare a control command for actuation</a:t>
            </a:r>
            <a:endParaRPr lang="en-US" sz="1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83725" y="3247564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46 ms</a:t>
            </a:r>
            <a:endParaRPr lang="en-US" sz="1100" b="1" i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083725" y="429274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2</a:t>
            </a:r>
            <a:r>
              <a:rPr lang="en-US" sz="1100" b="1" i="1" dirty="0" smtClean="0"/>
              <a:t> ms</a:t>
            </a:r>
            <a:endParaRPr lang="en-US" sz="1100" b="1" i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940726" y="4315970"/>
            <a:ext cx="1142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tx2">
                    <a:lumMod val="50000"/>
                  </a:schemeClr>
                </a:solidFill>
              </a:rPr>
              <a:t>Save state and prepare for next iteration</a:t>
            </a:r>
            <a:endParaRPr lang="en-US" sz="1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134928" y="3819535"/>
            <a:ext cx="130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tx2">
                    <a:lumMod val="50000"/>
                  </a:schemeClr>
                </a:solidFill>
              </a:rPr>
              <a:t>Publish servo actuation command</a:t>
            </a:r>
            <a:endParaRPr lang="en-US" sz="1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38200" y="3912513"/>
            <a:ext cx="764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tx2">
                    <a:lumMod val="50000"/>
                  </a:schemeClr>
                </a:solidFill>
              </a:rPr>
              <a:t>Servo</a:t>
            </a:r>
          </a:p>
          <a:p>
            <a:r>
              <a:rPr lang="en-US" sz="1100" b="1" i="1" dirty="0" smtClean="0">
                <a:solidFill>
                  <a:schemeClr val="tx2">
                    <a:lumMod val="50000"/>
                  </a:schemeClr>
                </a:solidFill>
              </a:rPr>
              <a:t>Control</a:t>
            </a:r>
            <a:endParaRPr lang="en-US" sz="11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85" name="Picture 6" descr="http://www.bental.co.il/download/pictures/%D7%9C%D7%9C%D7%90%20%D7%A9%D7%9D-1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1" y="4365256"/>
            <a:ext cx="770506" cy="6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ight Arrow 146"/>
          <p:cNvSpPr/>
          <p:nvPr/>
        </p:nvSpPr>
        <p:spPr>
          <a:xfrm rot="10800000">
            <a:off x="1714500" y="4630352"/>
            <a:ext cx="609600" cy="269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581809" y="3983951"/>
            <a:ext cx="943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tx2">
                    <a:lumMod val="50000"/>
                  </a:schemeClr>
                </a:solidFill>
              </a:rPr>
              <a:t>Control servos based on new requirements</a:t>
            </a:r>
            <a:endParaRPr lang="en-US" sz="1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109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9</cp:revision>
  <dcterms:created xsi:type="dcterms:W3CDTF">2006-08-16T00:00:00Z</dcterms:created>
  <dcterms:modified xsi:type="dcterms:W3CDTF">2015-10-30T16:04:37Z</dcterms:modified>
</cp:coreProperties>
</file>