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6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7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0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5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9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0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4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1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D639A-ABF3-4D4D-8C1A-914DEE512EA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71259" y="1829549"/>
            <a:ext cx="3664475" cy="104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251842" y="2859109"/>
            <a:ext cx="6134100" cy="108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51842" y="1129713"/>
            <a:ext cx="20912" cy="36561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51842" y="4774994"/>
            <a:ext cx="6134100" cy="108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68411" y="1020282"/>
            <a:ext cx="4021984" cy="264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subplot is a component operation</a:t>
            </a:r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 flipV="1">
            <a:off x="3771259" y="2349772"/>
            <a:ext cx="0" cy="52022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427713" y="2405922"/>
            <a:ext cx="8022" cy="46407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39981" y="1943276"/>
            <a:ext cx="938464" cy="6666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Rising edge:</a:t>
            </a:r>
          </a:p>
          <a:p>
            <a:pPr algn="ctr"/>
            <a:r>
              <a:rPr lang="en-US" sz="1050" dirty="0"/>
              <a:t>Operation Enqueue Time-stamp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84697" y="1943276"/>
            <a:ext cx="938464" cy="6666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Falling edge:</a:t>
            </a:r>
          </a:p>
          <a:p>
            <a:pPr algn="ctr"/>
            <a:r>
              <a:rPr lang="en-US" sz="1050" dirty="0"/>
              <a:t>Operation Completion Time-stamp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141839" y="1825396"/>
            <a:ext cx="4584" cy="1033713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17435" y="2008948"/>
            <a:ext cx="938464" cy="6666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Amplitude:</a:t>
            </a:r>
          </a:p>
          <a:p>
            <a:pPr algn="ctr"/>
            <a:r>
              <a:rPr lang="en-US" sz="1050" dirty="0"/>
              <a:t>Execution Time of Operation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767677" y="1739601"/>
            <a:ext cx="3660036" cy="10884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86667" y="1020282"/>
            <a:ext cx="742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Execution 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83860" y="2859109"/>
            <a:ext cx="1185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Experiment time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78173" y="4141046"/>
            <a:ext cx="3664475" cy="644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060877" y="3354557"/>
            <a:ext cx="4179254" cy="143132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185120" y="3406696"/>
            <a:ext cx="1733283" cy="40929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Another operation request enqueued and waiting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83860" y="4789664"/>
            <a:ext cx="1185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Experiment time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505937" y="4215380"/>
            <a:ext cx="938464" cy="4996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Operation currently executing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060877" y="3226231"/>
            <a:ext cx="1981771" cy="3266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42648" y="3119221"/>
            <a:ext cx="1" cy="1613353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10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2843" y="1366156"/>
            <a:ext cx="7875814" cy="4414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SearchNodes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(Area, Pred, Limit,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Start, Comb)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begin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:= Start; Found := 0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 n ∈ Area do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Pred(n)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begin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Result := Comb(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(n),Result)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Found := Found + 1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Found = Limit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stop for-loop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</a:p>
        </p:txBody>
      </p:sp>
    </p:spTree>
    <p:extLst>
      <p:ext uri="{BB962C8B-B14F-4D97-AF65-F5344CB8AC3E}">
        <p14:creationId xmlns:p14="http://schemas.microsoft.com/office/powerpoint/2010/main" val="207227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Srinivas Kumar</dc:creator>
  <cp:lastModifiedBy>Pranav Srinivas Kumar</cp:lastModifiedBy>
  <cp:revision>7</cp:revision>
  <dcterms:created xsi:type="dcterms:W3CDTF">2016-04-14T21:04:50Z</dcterms:created>
  <dcterms:modified xsi:type="dcterms:W3CDTF">2016-04-15T16:17:41Z</dcterms:modified>
</cp:coreProperties>
</file>