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101"/>
    <a:srgbClr val="663300"/>
    <a:srgbClr val="B81E7A"/>
    <a:srgbClr val="001642"/>
    <a:srgbClr val="1E4B74"/>
    <a:srgbClr val="9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7" d="100"/>
          <a:sy n="17" d="100"/>
        </p:scale>
        <p:origin x="23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770B-951A-4655-9E72-AF4FE011751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AE42-5860-424A-9249-6F8779C2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13" y="10808688"/>
            <a:ext cx="9801225" cy="543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87" y="18540412"/>
            <a:ext cx="10487025" cy="9020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0487" y="18057081"/>
            <a:ext cx="3128466" cy="97642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93941" y="19170263"/>
            <a:ext cx="6321287" cy="771276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44925" y="18279716"/>
            <a:ext cx="26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Service Definitions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00998" y="19410127"/>
            <a:ext cx="470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Component Definitions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831771" y="18540412"/>
            <a:ext cx="7155543" cy="7761288"/>
          </a:xfrm>
          <a:prstGeom prst="wedgeRectCallout">
            <a:avLst>
              <a:gd name="adj1" fmla="val 66388"/>
              <a:gd name="adj2" fmla="val -31147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65" y="18891463"/>
            <a:ext cx="6617154" cy="631895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4100965" y="10358464"/>
            <a:ext cx="20196219" cy="7021059"/>
          </a:xfrm>
          <a:prstGeom prst="wedgeRectCallout">
            <a:avLst>
              <a:gd name="adj1" fmla="val 12158"/>
              <a:gd name="adj2" fmla="val 9147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4604" y="10848449"/>
            <a:ext cx="10399959" cy="53379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0965" y="25330638"/>
            <a:ext cx="6617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Definition of radialPosition service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6286" y="16231451"/>
            <a:ext cx="998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Initialization Function for the radialController Component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0185" y="19170263"/>
            <a:ext cx="9210675" cy="8143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53013" y="16232766"/>
            <a:ext cx="998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radialController Component Ports and Timers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81500" y="11029949"/>
            <a:ext cx="9373104" cy="5156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922285" y="17640301"/>
            <a:ext cx="8981247" cy="1018098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19994" y="18218160"/>
            <a:ext cx="998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Motor Controller Package - Generated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941038" y="11029950"/>
            <a:ext cx="10213525" cy="515642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3099" y="1028700"/>
            <a:ext cx="41069795" cy="43700700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3099" y="1028700"/>
            <a:ext cx="41069795" cy="777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300" b="1" dirty="0"/>
              <a:t>NOTICE</a:t>
            </a:r>
          </a:p>
        </p:txBody>
      </p:sp>
      <p:pic>
        <p:nvPicPr>
          <p:cNvPr id="1026" name="Picture 2" descr="http://2ley7l42nt9s3jvzio2zneqa.wpengine.netdna-cdn.com/wp-content/uploads/2014/04/NoTo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9906000"/>
            <a:ext cx="19050000" cy="2017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riginaldave77.files.wordpress.com/2013/05/archer-danger-zone-sig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551" y="9258300"/>
            <a:ext cx="20955000" cy="161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31" y="25031700"/>
            <a:ext cx="17039039" cy="190341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185" y="31184850"/>
            <a:ext cx="16643260" cy="124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Connector 261"/>
          <p:cNvCxnSpPr/>
          <p:nvPr/>
        </p:nvCxnSpPr>
        <p:spPr>
          <a:xfrm flipV="1">
            <a:off x="15237834" y="31414563"/>
            <a:ext cx="8518488" cy="73469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5142804" y="24668128"/>
            <a:ext cx="63363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5142804" y="9786823"/>
            <a:ext cx="63363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282613" y="9151378"/>
            <a:ext cx="2789702" cy="1161690"/>
            <a:chOff x="32491761" y="41840788"/>
            <a:chExt cx="2789702" cy="1161690"/>
          </a:xfrm>
        </p:grpSpPr>
        <p:sp>
          <p:nvSpPr>
            <p:cNvPr id="216" name="Chevron 215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13259737" y="24102714"/>
            <a:ext cx="2789702" cy="1161690"/>
            <a:chOff x="32491761" y="41840788"/>
            <a:chExt cx="2789702" cy="1161690"/>
          </a:xfrm>
        </p:grpSpPr>
        <p:sp>
          <p:nvSpPr>
            <p:cNvPr id="308" name="Chevron 307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9" name="Straight Connector 308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>
            <a:off x="13415248" y="2655491"/>
            <a:ext cx="2789702" cy="1161690"/>
            <a:chOff x="32491761" y="41840788"/>
            <a:chExt cx="2789702" cy="1161690"/>
          </a:xfrm>
        </p:grpSpPr>
        <p:sp>
          <p:nvSpPr>
            <p:cNvPr id="318" name="Chevron 317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9" name="Straight Connector 318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13259737" y="29362021"/>
            <a:ext cx="2789702" cy="1161690"/>
            <a:chOff x="32491761" y="41840788"/>
            <a:chExt cx="2789702" cy="1161690"/>
          </a:xfrm>
        </p:grpSpPr>
        <p:sp>
          <p:nvSpPr>
            <p:cNvPr id="301" name="Chevron 300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3371394" y="30904234"/>
            <a:ext cx="2789702" cy="1161690"/>
            <a:chOff x="32491761" y="41840788"/>
            <a:chExt cx="2789702" cy="1161690"/>
          </a:xfrm>
        </p:grpSpPr>
        <p:sp>
          <p:nvSpPr>
            <p:cNvPr id="297" name="Chevron 296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Connector 239"/>
          <p:cNvCxnSpPr/>
          <p:nvPr/>
        </p:nvCxnSpPr>
        <p:spPr>
          <a:xfrm>
            <a:off x="15225873" y="33134704"/>
            <a:ext cx="1003451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13371394" y="32505403"/>
            <a:ext cx="2789702" cy="1161690"/>
            <a:chOff x="32491761" y="41840788"/>
            <a:chExt cx="2789702" cy="1161690"/>
          </a:xfrm>
        </p:grpSpPr>
        <p:sp>
          <p:nvSpPr>
            <p:cNvPr id="293" name="Chevron 292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3371437" y="34105576"/>
            <a:ext cx="2789702" cy="1161690"/>
            <a:chOff x="32491761" y="41840788"/>
            <a:chExt cx="2789702" cy="1161690"/>
          </a:xfrm>
        </p:grpSpPr>
        <p:sp>
          <p:nvSpPr>
            <p:cNvPr id="288" name="Chevron 287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13255010" y="40163864"/>
            <a:ext cx="2789702" cy="1161690"/>
            <a:chOff x="32491761" y="41840788"/>
            <a:chExt cx="2789702" cy="1161690"/>
          </a:xfrm>
        </p:grpSpPr>
        <p:sp>
          <p:nvSpPr>
            <p:cNvPr id="285" name="Chevron 284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6" name="Straight Connector 285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/>
          <p:cNvCxnSpPr/>
          <p:nvPr/>
        </p:nvCxnSpPr>
        <p:spPr>
          <a:xfrm flipV="1">
            <a:off x="41114044" y="7252844"/>
            <a:ext cx="1988172" cy="13685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25178222" y="16241124"/>
            <a:ext cx="3243454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27782476" y="15532502"/>
            <a:ext cx="2621315" cy="1349315"/>
            <a:chOff x="33704598" y="43002478"/>
            <a:chExt cx="2621315" cy="1349315"/>
          </a:xfrm>
        </p:grpSpPr>
        <p:sp>
          <p:nvSpPr>
            <p:cNvPr id="281" name="Pentagon 280"/>
            <p:cNvSpPr/>
            <p:nvPr/>
          </p:nvSpPr>
          <p:spPr>
            <a:xfrm rot="10800000">
              <a:off x="33704598" y="43002478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rot="10800000" flipV="1">
              <a:off x="35165266" y="43678100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/>
          <p:cNvCxnSpPr/>
          <p:nvPr/>
        </p:nvCxnSpPr>
        <p:spPr>
          <a:xfrm>
            <a:off x="21523670" y="23707814"/>
            <a:ext cx="683913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27800115" y="22981742"/>
            <a:ext cx="2621315" cy="1349315"/>
            <a:chOff x="33704598" y="43002478"/>
            <a:chExt cx="2621315" cy="1349315"/>
          </a:xfrm>
        </p:grpSpPr>
        <p:sp>
          <p:nvSpPr>
            <p:cNvPr id="277" name="Pentagon 276"/>
            <p:cNvSpPr/>
            <p:nvPr/>
          </p:nvSpPr>
          <p:spPr>
            <a:xfrm rot="10800000">
              <a:off x="33704598" y="43002478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10800000" flipV="1">
              <a:off x="35165266" y="43678100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>
            <a:off x="26787846" y="32506622"/>
            <a:ext cx="2015754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27800115" y="31783063"/>
            <a:ext cx="2621315" cy="1349315"/>
            <a:chOff x="33704598" y="43002478"/>
            <a:chExt cx="2621315" cy="1349315"/>
          </a:xfrm>
        </p:grpSpPr>
        <p:sp>
          <p:nvSpPr>
            <p:cNvPr id="273" name="Pentagon 272"/>
            <p:cNvSpPr/>
            <p:nvPr/>
          </p:nvSpPr>
          <p:spPr>
            <a:xfrm rot="10800000">
              <a:off x="33704598" y="43002478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10800000" flipV="1">
              <a:off x="35165266" y="43678100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27984514" y="7371001"/>
            <a:ext cx="2737515" cy="1161690"/>
            <a:chOff x="25242305" y="42516410"/>
            <a:chExt cx="2737515" cy="1161690"/>
          </a:xfrm>
        </p:grpSpPr>
        <p:sp>
          <p:nvSpPr>
            <p:cNvPr id="268" name="Chevron 267"/>
            <p:cNvSpPr/>
            <p:nvPr/>
          </p:nvSpPr>
          <p:spPr>
            <a:xfrm>
              <a:off x="25242305" y="42516410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>
            <a:xfrm rot="10800000" flipV="1">
              <a:off x="26819173" y="43002478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27798861" y="25315666"/>
            <a:ext cx="2737515" cy="1161690"/>
            <a:chOff x="25242305" y="42516410"/>
            <a:chExt cx="2737515" cy="1161690"/>
          </a:xfrm>
        </p:grpSpPr>
        <p:sp>
          <p:nvSpPr>
            <p:cNvPr id="263" name="Chevron 262"/>
            <p:cNvSpPr/>
            <p:nvPr/>
          </p:nvSpPr>
          <p:spPr>
            <a:xfrm>
              <a:off x="25242305" y="42516410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 rot="10800000" flipV="1">
              <a:off x="26819173" y="43002478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27776405" y="27735314"/>
            <a:ext cx="2737515" cy="1161690"/>
            <a:chOff x="25242305" y="42516410"/>
            <a:chExt cx="2737515" cy="1161690"/>
          </a:xfrm>
        </p:grpSpPr>
        <p:sp>
          <p:nvSpPr>
            <p:cNvPr id="256" name="Chevron 255"/>
            <p:cNvSpPr/>
            <p:nvPr/>
          </p:nvSpPr>
          <p:spPr>
            <a:xfrm>
              <a:off x="25242305" y="42516410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 rot="10800000" flipV="1">
              <a:off x="26819173" y="43002478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27795723" y="35010673"/>
            <a:ext cx="2737515" cy="1161690"/>
            <a:chOff x="25242305" y="42516410"/>
            <a:chExt cx="2737515" cy="1161690"/>
          </a:xfrm>
        </p:grpSpPr>
        <p:sp>
          <p:nvSpPr>
            <p:cNvPr id="252" name="Chevron 251"/>
            <p:cNvSpPr/>
            <p:nvPr/>
          </p:nvSpPr>
          <p:spPr>
            <a:xfrm>
              <a:off x="25242305" y="42516410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3" name="Straight Connector 252"/>
            <p:cNvCxnSpPr/>
            <p:nvPr/>
          </p:nvCxnSpPr>
          <p:spPr>
            <a:xfrm rot="10800000" flipV="1">
              <a:off x="26819173" y="43002478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38878673" y="21415740"/>
            <a:ext cx="2789702" cy="1161690"/>
            <a:chOff x="32491761" y="41840788"/>
            <a:chExt cx="2789702" cy="1161690"/>
          </a:xfrm>
        </p:grpSpPr>
        <p:sp>
          <p:nvSpPr>
            <p:cNvPr id="249" name="Chevron 248"/>
            <p:cNvSpPr/>
            <p:nvPr/>
          </p:nvSpPr>
          <p:spPr>
            <a:xfrm rot="10800000">
              <a:off x="33623678" y="41840788"/>
              <a:ext cx="1657785" cy="1161690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rot="10800000" flipV="1">
              <a:off x="32491761" y="42428312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9067305" y="6626681"/>
            <a:ext cx="2522259" cy="1349315"/>
            <a:chOff x="24296914" y="43678100"/>
            <a:chExt cx="2522259" cy="1349315"/>
          </a:xfrm>
        </p:grpSpPr>
        <p:sp>
          <p:nvSpPr>
            <p:cNvPr id="246" name="Pentagon 245"/>
            <p:cNvSpPr/>
            <p:nvPr/>
          </p:nvSpPr>
          <p:spPr>
            <a:xfrm>
              <a:off x="25323225" y="43678100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/>
            <p:nvPr/>
          </p:nvCxnSpPr>
          <p:spPr>
            <a:xfrm rot="10800000" flipV="1">
              <a:off x="24296914" y="44393288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26139212" y="18962716"/>
            <a:ext cx="2664388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27791539" y="18291858"/>
            <a:ext cx="2621315" cy="1349315"/>
            <a:chOff x="33704598" y="43002478"/>
            <a:chExt cx="2621315" cy="1349315"/>
          </a:xfrm>
        </p:grpSpPr>
        <p:sp>
          <p:nvSpPr>
            <p:cNvPr id="237" name="Pentagon 236"/>
            <p:cNvSpPr/>
            <p:nvPr/>
          </p:nvSpPr>
          <p:spPr>
            <a:xfrm rot="10800000">
              <a:off x="33704598" y="43002478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 rot="10800000" flipV="1">
              <a:off x="35165266" y="43678100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10800000">
            <a:off x="28318254" y="37599546"/>
            <a:ext cx="2287690" cy="1512146"/>
            <a:chOff x="20278396" y="9958341"/>
            <a:chExt cx="1155012" cy="916488"/>
          </a:xfrm>
        </p:grpSpPr>
        <p:sp>
          <p:nvSpPr>
            <p:cNvPr id="148" name="Moon 147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>
              <a:stCxn id="148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294"/>
          <p:cNvCxnSpPr/>
          <p:nvPr/>
        </p:nvCxnSpPr>
        <p:spPr>
          <a:xfrm flipH="1">
            <a:off x="16020165" y="22645326"/>
            <a:ext cx="2408262" cy="10509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 rot="10800000">
            <a:off x="13321012" y="21805765"/>
            <a:ext cx="2867717" cy="1653736"/>
            <a:chOff x="1400360" y="4557622"/>
            <a:chExt cx="1581505" cy="916488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1" name="Straight Connector 220"/>
          <p:cNvCxnSpPr/>
          <p:nvPr/>
        </p:nvCxnSpPr>
        <p:spPr>
          <a:xfrm>
            <a:off x="40361253" y="32511021"/>
            <a:ext cx="40181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38827653" y="13325997"/>
            <a:ext cx="2287690" cy="1512146"/>
            <a:chOff x="20278396" y="9958341"/>
            <a:chExt cx="1155012" cy="916488"/>
          </a:xfrm>
        </p:grpSpPr>
        <p:sp>
          <p:nvSpPr>
            <p:cNvPr id="97" name="Moon 96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7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8827653" y="15550958"/>
            <a:ext cx="2287690" cy="1512146"/>
            <a:chOff x="20278396" y="9958341"/>
            <a:chExt cx="1155012" cy="916488"/>
          </a:xfrm>
        </p:grpSpPr>
        <p:sp>
          <p:nvSpPr>
            <p:cNvPr id="102" name="Moon 101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102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10800000">
            <a:off x="28319625" y="9405225"/>
            <a:ext cx="2287690" cy="1512146"/>
            <a:chOff x="20278396" y="9958341"/>
            <a:chExt cx="1155012" cy="916488"/>
          </a:xfrm>
        </p:grpSpPr>
        <p:sp>
          <p:nvSpPr>
            <p:cNvPr id="105" name="Moon 104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5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 rot="10800000">
            <a:off x="28318254" y="4987225"/>
            <a:ext cx="2287690" cy="1512146"/>
            <a:chOff x="20278396" y="9958341"/>
            <a:chExt cx="1155012" cy="916488"/>
          </a:xfrm>
        </p:grpSpPr>
        <p:sp>
          <p:nvSpPr>
            <p:cNvPr id="108" name="Moon 107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>
              <a:stCxn id="108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10800000">
            <a:off x="28318254" y="13426756"/>
            <a:ext cx="2287690" cy="1512146"/>
            <a:chOff x="20278396" y="9958341"/>
            <a:chExt cx="1155012" cy="916488"/>
          </a:xfrm>
        </p:grpSpPr>
        <p:sp>
          <p:nvSpPr>
            <p:cNvPr id="112" name="Moon 111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10800000">
            <a:off x="28318254" y="2820588"/>
            <a:ext cx="2287690" cy="1512146"/>
            <a:chOff x="20278396" y="9958341"/>
            <a:chExt cx="1155012" cy="916488"/>
          </a:xfrm>
        </p:grpSpPr>
        <p:sp>
          <p:nvSpPr>
            <p:cNvPr id="115" name="Moon 114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5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865771" y="26852257"/>
            <a:ext cx="2287690" cy="1512146"/>
            <a:chOff x="20278396" y="9958341"/>
            <a:chExt cx="1155012" cy="916488"/>
          </a:xfrm>
        </p:grpSpPr>
        <p:sp>
          <p:nvSpPr>
            <p:cNvPr id="118" name="Moon 117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118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38827653" y="31669245"/>
            <a:ext cx="2867717" cy="1653736"/>
            <a:chOff x="1400360" y="4557622"/>
            <a:chExt cx="1581505" cy="91648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 rot="10800000">
            <a:off x="38827653" y="36381681"/>
            <a:ext cx="2867717" cy="1653736"/>
            <a:chOff x="1400360" y="4557622"/>
            <a:chExt cx="1581505" cy="916488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 rot="10800000">
            <a:off x="13128623" y="6162447"/>
            <a:ext cx="2867717" cy="1653736"/>
            <a:chOff x="1400360" y="4557622"/>
            <a:chExt cx="1581505" cy="916488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 rot="10800000">
            <a:off x="13223653" y="12686222"/>
            <a:ext cx="2867717" cy="1653736"/>
            <a:chOff x="1400360" y="4557622"/>
            <a:chExt cx="1581505" cy="916488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 rot="10800000">
            <a:off x="13321012" y="17088382"/>
            <a:ext cx="2867717" cy="1653736"/>
            <a:chOff x="1400360" y="4557622"/>
            <a:chExt cx="1581505" cy="916488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903636" y="37056005"/>
            <a:ext cx="9008307" cy="4854471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3257" y="26296246"/>
            <a:ext cx="9078686" cy="9556118"/>
          </a:xfrm>
          <a:prstGeom prst="rect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29243" y="2285999"/>
            <a:ext cx="9078686" cy="5660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  <a:p>
            <a:pPr algn="ctr"/>
            <a:endParaRPr lang="en-US" sz="7200" b="1" dirty="0"/>
          </a:p>
          <a:p>
            <a:pPr algn="ctr"/>
            <a:endParaRPr lang="en-US" sz="7200" b="1" dirty="0"/>
          </a:p>
          <a:p>
            <a:pPr algn="ctr"/>
            <a:endParaRPr lang="en-US" sz="7200" b="1" dirty="0"/>
          </a:p>
          <a:p>
            <a:pPr algn="ctr"/>
            <a:endParaRPr lang="en-US" sz="7200" b="1" dirty="0"/>
          </a:p>
          <a:p>
            <a:pPr algn="ctr"/>
            <a:endParaRPr lang="en-US" sz="7200" b="1" dirty="0"/>
          </a:p>
        </p:txBody>
      </p:sp>
      <p:sp>
        <p:nvSpPr>
          <p:cNvPr id="3" name="Rectangle 2"/>
          <p:cNvSpPr/>
          <p:nvPr/>
        </p:nvSpPr>
        <p:spPr>
          <a:xfrm>
            <a:off x="4829243" y="8671351"/>
            <a:ext cx="9078686" cy="6923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9243" y="16569247"/>
            <a:ext cx="9078686" cy="9052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9886" y="30186335"/>
            <a:ext cx="9078686" cy="11724141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109886" y="20747356"/>
            <a:ext cx="9078686" cy="8830498"/>
          </a:xfrm>
          <a:prstGeom prst="rect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09886" y="2285998"/>
            <a:ext cx="9078686" cy="17860417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sz="7200" b="1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 rot="10800000">
            <a:off x="13306280" y="37452170"/>
            <a:ext cx="2867717" cy="1653736"/>
            <a:chOff x="1400360" y="4557622"/>
            <a:chExt cx="1581505" cy="916488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2" name="Straight Connector 171"/>
          <p:cNvCxnSpPr/>
          <p:nvPr/>
        </p:nvCxnSpPr>
        <p:spPr>
          <a:xfrm>
            <a:off x="15613548" y="40747987"/>
            <a:ext cx="5874852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1479122" y="3265076"/>
            <a:ext cx="1326" cy="37463019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5613548" y="3265076"/>
            <a:ext cx="5910122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1479122" y="35607195"/>
            <a:ext cx="683913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523669" y="7946895"/>
            <a:ext cx="683913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2902890" y="3576661"/>
            <a:ext cx="6172105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22956284" y="3576663"/>
            <a:ext cx="14609" cy="3399119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6011440" y="6967613"/>
            <a:ext cx="6944844" cy="3552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4296914" y="5861240"/>
            <a:ext cx="4822629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24296915" y="5861240"/>
            <a:ext cx="66921" cy="7625238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16144181" y="13518101"/>
            <a:ext cx="8152733" cy="16702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 rot="10800000">
            <a:off x="28362800" y="11457120"/>
            <a:ext cx="2287690" cy="1512146"/>
            <a:chOff x="20278396" y="9958341"/>
            <a:chExt cx="1155012" cy="916488"/>
          </a:xfrm>
        </p:grpSpPr>
        <p:sp>
          <p:nvSpPr>
            <p:cNvPr id="211" name="Moon 210"/>
            <p:cNvSpPr/>
            <p:nvPr/>
          </p:nvSpPr>
          <p:spPr>
            <a:xfrm>
              <a:off x="20888224" y="9958341"/>
              <a:ext cx="545184" cy="916488"/>
            </a:xfrm>
            <a:prstGeom prst="moon">
              <a:avLst>
                <a:gd name="adj" fmla="val 3219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>
              <a:stCxn id="211" idx="1"/>
            </p:cNvCxnSpPr>
            <p:nvPr/>
          </p:nvCxnSpPr>
          <p:spPr>
            <a:xfrm flipH="1">
              <a:off x="20278396" y="10416585"/>
              <a:ext cx="609828" cy="748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/>
          <p:cNvCxnSpPr/>
          <p:nvPr/>
        </p:nvCxnSpPr>
        <p:spPr>
          <a:xfrm flipH="1">
            <a:off x="43081773" y="7266529"/>
            <a:ext cx="24611" cy="14797921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1061298" y="22064450"/>
            <a:ext cx="1983380" cy="0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0361253" y="14094418"/>
            <a:ext cx="40181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4383548" y="14094418"/>
            <a:ext cx="624" cy="1836888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701873" y="37219058"/>
            <a:ext cx="1924716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02" idx="3"/>
          </p:cNvCxnSpPr>
          <p:nvPr/>
        </p:nvCxnSpPr>
        <p:spPr>
          <a:xfrm>
            <a:off x="40383135" y="16307031"/>
            <a:ext cx="3243454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43624818" y="16307031"/>
            <a:ext cx="5939" cy="20912027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26131404" y="18936442"/>
            <a:ext cx="30079" cy="15777398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5613548" y="34713840"/>
            <a:ext cx="10609700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25168547" y="16241124"/>
            <a:ext cx="15616" cy="1689358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6842118" y="29918091"/>
            <a:ext cx="31" cy="2578022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5613548" y="29918091"/>
            <a:ext cx="11308313" cy="19029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6173998" y="38355619"/>
            <a:ext cx="12945545" cy="0"/>
          </a:xfrm>
          <a:prstGeom prst="line">
            <a:avLst/>
          </a:prstGeom>
          <a:ln w="127000">
            <a:solidFill>
              <a:srgbClr val="B81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18793409" y="27620678"/>
            <a:ext cx="55182" cy="10734941"/>
          </a:xfrm>
          <a:prstGeom prst="line">
            <a:avLst/>
          </a:prstGeom>
          <a:ln w="127000">
            <a:solidFill>
              <a:srgbClr val="B81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384332" y="27635127"/>
            <a:ext cx="3409077" cy="3686"/>
          </a:xfrm>
          <a:prstGeom prst="line">
            <a:avLst/>
          </a:prstGeom>
          <a:ln w="127000">
            <a:solidFill>
              <a:srgbClr val="B81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05" idx="3"/>
          </p:cNvCxnSpPr>
          <p:nvPr/>
        </p:nvCxnSpPr>
        <p:spPr>
          <a:xfrm flipV="1">
            <a:off x="22902890" y="10161298"/>
            <a:ext cx="6148943" cy="57653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23629378" y="40548285"/>
            <a:ext cx="4792298" cy="1713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3672599" y="31414561"/>
            <a:ext cx="40988" cy="928892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6132824" y="17993445"/>
            <a:ext cx="6770066" cy="34689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22959590" y="10254224"/>
            <a:ext cx="31821" cy="7661026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19956661" y="12327798"/>
            <a:ext cx="61051" cy="8168026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20027031" y="12244248"/>
            <a:ext cx="9059694" cy="78509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16045076" y="20527447"/>
            <a:ext cx="3954904" cy="10933"/>
          </a:xfrm>
          <a:prstGeom prst="line">
            <a:avLst/>
          </a:prstGeom>
          <a:ln w="1270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 rot="10800000">
            <a:off x="13285743" y="19658447"/>
            <a:ext cx="2867717" cy="1653736"/>
            <a:chOff x="1400360" y="4557622"/>
            <a:chExt cx="1581505" cy="916488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2341785" y="5010042"/>
              <a:ext cx="64008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1400360" y="4557622"/>
              <a:ext cx="941425" cy="916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 flipH="1">
            <a:off x="18459665" y="14186579"/>
            <a:ext cx="10642532" cy="71545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18453001" y="14265089"/>
            <a:ext cx="6664" cy="8378053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5184163" y="28311744"/>
            <a:ext cx="3137910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endCxn id="95" idx="1"/>
          </p:cNvCxnSpPr>
          <p:nvPr/>
        </p:nvCxnSpPr>
        <p:spPr>
          <a:xfrm>
            <a:off x="26131404" y="25897979"/>
            <a:ext cx="2186850" cy="3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0214296" y="2787487"/>
            <a:ext cx="4335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RadialPosition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0286455" y="7233375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0308227" y="9377861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ArmRotation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0214296" y="11496689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GripperRotation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0144408" y="13607030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GripperPosition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30214296" y="18127484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PayloadState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30316320" y="15410490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SampleState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35591905" y="6526499"/>
            <a:ext cx="365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ArmState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899504" y="2532999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7767026" y="9022020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Susbcriber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359229" y="2590419"/>
            <a:ext cx="5257800" cy="13493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radialControl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359229" y="10412954"/>
            <a:ext cx="5257800" cy="13493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verticalControl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282785" y="18478500"/>
            <a:ext cx="5257800" cy="13493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rotationControl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375414" y="26960469"/>
            <a:ext cx="5257800" cy="13493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userDisplay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282601" y="37452170"/>
            <a:ext cx="5257800" cy="13493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Camera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38827652" y="39539346"/>
            <a:ext cx="4418686" cy="1989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Image</a:t>
            </a:r>
          </a:p>
          <a:p>
            <a:pPr algn="ctr"/>
            <a:r>
              <a:rPr lang="en-US" sz="6000" b="1" dirty="0"/>
              <a:t>Processor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38827651" y="25745598"/>
            <a:ext cx="4418687" cy="1989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User Input </a:t>
            </a:r>
            <a:br>
              <a:rPr lang="en-US" sz="6000" b="1" dirty="0"/>
            </a:br>
            <a:r>
              <a:rPr lang="en-US" sz="6000" b="1" dirty="0"/>
              <a:t>Control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8827650" y="2875275"/>
            <a:ext cx="4418687" cy="1989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High-level</a:t>
            </a:r>
          </a:p>
          <a:p>
            <a:pPr algn="ctr"/>
            <a:r>
              <a:rPr lang="en-US" sz="6000" b="1" dirty="0"/>
              <a:t>Control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5607060" y="15550958"/>
            <a:ext cx="3581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GetPayloadState_client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35531667" y="13191785"/>
            <a:ext cx="371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GetSample State_client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5449020" y="21042797"/>
            <a:ext cx="365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ArmState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0144407" y="5064413"/>
            <a:ext cx="4690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VerticalPosition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8672660" y="12834098"/>
            <a:ext cx="5124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VerticalPosition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9389769" y="6034152"/>
            <a:ext cx="4335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RadialPosition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730345" y="17093013"/>
            <a:ext cx="5124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ArmRotation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687481" y="19559172"/>
            <a:ext cx="5124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GripperRotation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8680442" y="21682381"/>
            <a:ext cx="5124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GripperPosition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822254" y="23814719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810922" y="39826319"/>
            <a:ext cx="598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35199899" y="31402590"/>
            <a:ext cx="3866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GetSample State_server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35342115" y="36281092"/>
            <a:ext cx="3866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GetPayload State_server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30103984" y="25077664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PayloadState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30164133" y="27251374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SampleState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30316320" y="31278337"/>
            <a:ext cx="58734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Sample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Processed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0145198" y="34927184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ControlInputs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Susbcriber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0307037" y="39435433"/>
            <a:ext cx="58734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PayloadBay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Processed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30135346" y="37466108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CaptureImage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7855943" y="37569471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CaptureImage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984484" y="26900459"/>
            <a:ext cx="587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CaptureImage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5176500" y="29011164"/>
            <a:ext cx="859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i="1" dirty="0">
                <a:solidFill>
                  <a:schemeClr val="bg1"/>
                </a:solidFill>
              </a:rPr>
              <a:t>SampleProcessed</a:t>
            </a:r>
          </a:p>
          <a:p>
            <a:pPr algn="r"/>
            <a:r>
              <a:rPr lang="en-US" sz="5400" b="1" i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234005" y="30695389"/>
            <a:ext cx="859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PayloadProcessed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054404" y="32379614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i="1" dirty="0">
                <a:solidFill>
                  <a:schemeClr val="bg1"/>
                </a:solidFill>
              </a:rPr>
              <a:t>SampleState</a:t>
            </a:r>
          </a:p>
          <a:p>
            <a:pPr algn="r"/>
            <a:r>
              <a:rPr lang="en-US" sz="5400" b="1" i="1" dirty="0">
                <a:solidFill>
                  <a:schemeClr val="bg1"/>
                </a:solidFill>
              </a:rPr>
              <a:t>Susbcriber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7043735" y="34063839"/>
            <a:ext cx="6753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PayloadState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Susbcriber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27791538" y="39890797"/>
            <a:ext cx="2621315" cy="1349315"/>
            <a:chOff x="33704598" y="43002478"/>
            <a:chExt cx="2621315" cy="1349315"/>
          </a:xfrm>
        </p:grpSpPr>
        <p:sp>
          <p:nvSpPr>
            <p:cNvPr id="233" name="Pentagon 232"/>
            <p:cNvSpPr/>
            <p:nvPr/>
          </p:nvSpPr>
          <p:spPr>
            <a:xfrm rot="10800000">
              <a:off x="33704598" y="43002478"/>
              <a:ext cx="1495948" cy="1349315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rot="10800000" flipV="1">
              <a:off x="35165266" y="43678100"/>
              <a:ext cx="1160647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649685" y="1632854"/>
            <a:ext cx="7053943" cy="267788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START</a:t>
            </a:r>
          </a:p>
        </p:txBody>
      </p:sp>
      <p:sp>
        <p:nvSpPr>
          <p:cNvPr id="5" name="Diamond 4"/>
          <p:cNvSpPr/>
          <p:nvPr/>
        </p:nvSpPr>
        <p:spPr>
          <a:xfrm>
            <a:off x="17610362" y="326569"/>
            <a:ext cx="8801101" cy="5290457"/>
          </a:xfrm>
          <a:prstGeom prst="diamon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Is Rocket PayloadBay Open?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000" y="1175654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Open PayloadBay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6411463" y="2971797"/>
            <a:ext cx="4449537" cy="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2703628" y="2928255"/>
            <a:ext cx="5065939" cy="4354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16887822" y="7010398"/>
            <a:ext cx="10246181" cy="6738259"/>
          </a:xfrm>
          <a:prstGeom prst="diamon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Is the AGSE Initialized?</a:t>
            </a:r>
          </a:p>
        </p:txBody>
      </p:sp>
      <p:cxnSp>
        <p:nvCxnSpPr>
          <p:cNvPr id="14" name="Elbow Connector 13"/>
          <p:cNvCxnSpPr>
            <a:stCxn id="6" idx="2"/>
          </p:cNvCxnSpPr>
          <p:nvPr/>
        </p:nvCxnSpPr>
        <p:spPr>
          <a:xfrm rot="5400000">
            <a:off x="28045002" y="3856942"/>
            <a:ext cx="5611587" cy="743358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2010913" y="5617026"/>
            <a:ext cx="0" cy="146956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3106" y="8583384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Reach Maximum Height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13104" y="13438412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Reach Minimum Radial Distance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13105" y="18293441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Close Gripper &amp; Start Camera Feed</a:t>
            </a: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10619689" y="12175670"/>
            <a:ext cx="1" cy="126274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19689" y="17030698"/>
            <a:ext cx="1" cy="126274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4301783" y="10379527"/>
            <a:ext cx="2586038" cy="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16887821" y="16720454"/>
            <a:ext cx="10246181" cy="6738259"/>
          </a:xfrm>
          <a:prstGeom prst="diamon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Is the Sample  detected in camera feed?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978257" y="13748657"/>
            <a:ext cx="44901" cy="310242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4326274" y="20089583"/>
            <a:ext cx="2561547" cy="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316572" y="25320168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Record Sample Position &amp; Orientation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850795" y="18293441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Search Next Quadrant for Sample</a:t>
            </a:r>
          </a:p>
        </p:txBody>
      </p:sp>
      <p:cxnSp>
        <p:nvCxnSpPr>
          <p:cNvPr id="37" name="Elbow Connector 36"/>
          <p:cNvCxnSpPr>
            <a:stCxn id="36" idx="0"/>
          </p:cNvCxnSpPr>
          <p:nvPr/>
        </p:nvCxnSpPr>
        <p:spPr>
          <a:xfrm rot="16200000" flipV="1">
            <a:off x="26351936" y="10087995"/>
            <a:ext cx="3831769" cy="1257912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7003371" y="20089582"/>
            <a:ext cx="3857629" cy="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35" idx="0"/>
          </p:cNvCxnSpPr>
          <p:nvPr/>
        </p:nvCxnSpPr>
        <p:spPr>
          <a:xfrm>
            <a:off x="22010912" y="23458713"/>
            <a:ext cx="12246" cy="18614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6877616" y="30469110"/>
            <a:ext cx="10246181" cy="6738259"/>
          </a:xfrm>
          <a:prstGeom prst="diamon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Are the </a:t>
            </a:r>
            <a:r>
              <a:rPr lang="en-US" sz="6600" b="1" dirty="0" err="1" smtClean="0"/>
              <a:t>PayloadBay</a:t>
            </a:r>
            <a:r>
              <a:rPr lang="en-US" sz="6600" b="1" dirty="0" smtClean="0"/>
              <a:t> Markers </a:t>
            </a:r>
            <a:r>
              <a:rPr lang="en-US" sz="6600" b="1" dirty="0"/>
              <a:t>detected?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44695" y="32042096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Search Next Quadrant for PayloadBay</a:t>
            </a:r>
          </a:p>
        </p:txBody>
      </p:sp>
      <p:cxnSp>
        <p:nvCxnSpPr>
          <p:cNvPr id="52" name="Elbow Connector 51"/>
          <p:cNvCxnSpPr>
            <a:stCxn id="51" idx="0"/>
          </p:cNvCxnSpPr>
          <p:nvPr/>
        </p:nvCxnSpPr>
        <p:spPr>
          <a:xfrm rot="16200000" flipV="1">
            <a:off x="27208159" y="24498974"/>
            <a:ext cx="2358120" cy="12728124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099297" y="33838239"/>
            <a:ext cx="3945398" cy="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978257" y="28912454"/>
            <a:ext cx="34695" cy="154304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13103" y="32042096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Record PayloadBay Position &amp; Orientation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88611" y="36820925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Move and Orient Gripper to Sample</a:t>
            </a:r>
            <a:endParaRPr lang="en-US" sz="6600" b="1" dirty="0"/>
          </a:p>
        </p:txBody>
      </p:sp>
      <p:sp>
        <p:nvSpPr>
          <p:cNvPr id="63" name="Rectangle 62"/>
          <p:cNvSpPr/>
          <p:nvPr/>
        </p:nvSpPr>
        <p:spPr>
          <a:xfrm>
            <a:off x="17610362" y="41636490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Move and Orient Gripper to </a:t>
            </a:r>
            <a:r>
              <a:rPr lang="en-US" sz="6600" b="1" dirty="0" err="1" smtClean="0"/>
              <a:t>PayloadBay</a:t>
            </a:r>
            <a:endParaRPr lang="en-US" sz="6600" b="1" dirty="0"/>
          </a:p>
        </p:txBody>
      </p:sp>
      <p:sp>
        <p:nvSpPr>
          <p:cNvPr id="64" name="Rectangle 63"/>
          <p:cNvSpPr/>
          <p:nvPr/>
        </p:nvSpPr>
        <p:spPr>
          <a:xfrm>
            <a:off x="27003371" y="41636490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Drop Sample in bay and close bay</a:t>
            </a:r>
          </a:p>
        </p:txBody>
      </p:sp>
      <p:sp>
        <p:nvSpPr>
          <p:cNvPr id="66" name="Flowchart: Terminator 65"/>
          <p:cNvSpPr/>
          <p:nvPr/>
        </p:nvSpPr>
        <p:spPr>
          <a:xfrm>
            <a:off x="37250913" y="42093690"/>
            <a:ext cx="7053943" cy="267788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STOP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01782" y="33838239"/>
            <a:ext cx="258604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595196" y="35456131"/>
            <a:ext cx="24492" cy="151719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570704" y="40324086"/>
            <a:ext cx="24492" cy="151719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3903776" y="43432632"/>
            <a:ext cx="3865791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888611" y="41752153"/>
            <a:ext cx="7413171" cy="3592286"/>
          </a:xfrm>
          <a:prstGeom prst="rect">
            <a:avLst/>
          </a:prstGeom>
          <a:solidFill>
            <a:srgbClr val="57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Close Gripper to Grab Sample</a:t>
            </a:r>
            <a:endParaRPr lang="en-US" sz="6600" b="1" dirty="0"/>
          </a:p>
        </p:txBody>
      </p:sp>
      <p:cxnSp>
        <p:nvCxnSpPr>
          <p:cNvPr id="77" name="Straight Arrow Connector 76"/>
          <p:cNvCxnSpPr>
            <a:stCxn id="64" idx="3"/>
          </p:cNvCxnSpPr>
          <p:nvPr/>
        </p:nvCxnSpPr>
        <p:spPr>
          <a:xfrm flipV="1">
            <a:off x="34416542" y="43420378"/>
            <a:ext cx="2834371" cy="122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4670423" y="43548296"/>
            <a:ext cx="2332948" cy="122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088477" y="5565318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YES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978004" y="14533791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YES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978004" y="23574185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091681" y="9199403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84470" y="2016201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962669" y="18870009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184470" y="32386168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091681" y="32337676"/>
            <a:ext cx="267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6171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201</Words>
  <Application>Microsoft Office PowerPoint</Application>
  <PresentationFormat>Custom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William Emfinger</cp:lastModifiedBy>
  <cp:revision>71</cp:revision>
  <dcterms:created xsi:type="dcterms:W3CDTF">2016-03-21T15:37:43Z</dcterms:created>
  <dcterms:modified xsi:type="dcterms:W3CDTF">2016-04-01T03:33:34Z</dcterms:modified>
</cp:coreProperties>
</file>