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0F1F03"/>
    <a:srgbClr val="295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5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9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BDE2-F897-4040-8E88-83690E35014A}" type="datetimeFigureOut">
              <a:rPr lang="en-US" smtClean="0"/>
              <a:t>2016-03-31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750A-F785-4C4B-9686-181C44FE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4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81865" y="871269"/>
            <a:ext cx="6280031" cy="5204604"/>
          </a:xfrm>
          <a:prstGeom prst="rect">
            <a:avLst/>
          </a:prstGeom>
          <a:solidFill>
            <a:srgbClr val="8A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2762" y="1046672"/>
            <a:ext cx="5972381" cy="1334219"/>
          </a:xfrm>
          <a:prstGeom prst="rect">
            <a:avLst/>
          </a:prstGeom>
          <a:ln>
            <a:solidFill>
              <a:srgbClr val="8A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Component Operations</a:t>
            </a:r>
          </a:p>
          <a:p>
            <a:pPr algn="ctr"/>
            <a:r>
              <a:rPr lang="en-US" sz="2400" b="1" dirty="0"/>
              <a:t>(Business Logic)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4261" y="4498676"/>
            <a:ext cx="2923579" cy="1334219"/>
          </a:xfrm>
          <a:prstGeom prst="rect">
            <a:avLst/>
          </a:prstGeom>
          <a:ln>
            <a:solidFill>
              <a:srgbClr val="8A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Timers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2762" y="2424023"/>
            <a:ext cx="5986734" cy="1984075"/>
          </a:xfrm>
          <a:prstGeom prst="rect">
            <a:avLst/>
          </a:prstGeom>
          <a:ln>
            <a:solidFill>
              <a:srgbClr val="8A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178566" y="3063277"/>
            <a:ext cx="1028525" cy="1080145"/>
          </a:xfrm>
          <a:prstGeom prst="rect">
            <a:avLst/>
          </a:prstGeom>
          <a:ln>
            <a:solidFill>
              <a:srgbClr val="8A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78567" y="2533290"/>
            <a:ext cx="408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Component Operation Queue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2767932" y="3369310"/>
            <a:ext cx="518732" cy="55912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entagon 35"/>
          <p:cNvSpPr/>
          <p:nvPr/>
        </p:nvSpPr>
        <p:spPr>
          <a:xfrm>
            <a:off x="10051026" y="1375769"/>
            <a:ext cx="920151" cy="701615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036985" y="1726577"/>
            <a:ext cx="9448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hevron 43"/>
          <p:cNvSpPr/>
          <p:nvPr/>
        </p:nvSpPr>
        <p:spPr>
          <a:xfrm>
            <a:off x="1131991" y="1362973"/>
            <a:ext cx="929148" cy="701615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95560" y="4252822"/>
            <a:ext cx="941425" cy="9164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247960" y="4405222"/>
            <a:ext cx="941425" cy="9164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2341785" y="5010042"/>
            <a:ext cx="6400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89385" y="4857643"/>
            <a:ext cx="7924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61139" y="4718041"/>
            <a:ext cx="92072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400360" y="4557622"/>
            <a:ext cx="941425" cy="9164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44545" y="879278"/>
            <a:ext cx="162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Subscribers</a:t>
            </a:r>
            <a:endParaRPr lang="en-US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44546" y="3762413"/>
            <a:ext cx="152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Servers</a:t>
            </a:r>
            <a:endParaRPr lang="en-US" sz="2400" b="1" dirty="0"/>
          </a:p>
        </p:txBody>
      </p:sp>
      <p:sp>
        <p:nvSpPr>
          <p:cNvPr id="70" name="Right Arrow 69"/>
          <p:cNvSpPr/>
          <p:nvPr/>
        </p:nvSpPr>
        <p:spPr>
          <a:xfrm>
            <a:off x="6651971" y="3318538"/>
            <a:ext cx="632604" cy="55912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oon 73"/>
          <p:cNvSpPr/>
          <p:nvPr/>
        </p:nvSpPr>
        <p:spPr>
          <a:xfrm>
            <a:off x="9562995" y="4265113"/>
            <a:ext cx="545184" cy="916488"/>
          </a:xfrm>
          <a:prstGeom prst="moon">
            <a:avLst>
              <a:gd name="adj" fmla="val 3219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9257967" y="4857643"/>
            <a:ext cx="457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oon 74"/>
          <p:cNvSpPr/>
          <p:nvPr/>
        </p:nvSpPr>
        <p:spPr>
          <a:xfrm>
            <a:off x="9715395" y="4417513"/>
            <a:ext cx="545184" cy="916488"/>
          </a:xfrm>
          <a:prstGeom prst="moon">
            <a:avLst>
              <a:gd name="adj" fmla="val 3219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oon 75"/>
          <p:cNvSpPr/>
          <p:nvPr/>
        </p:nvSpPr>
        <p:spPr>
          <a:xfrm>
            <a:off x="9867795" y="4569913"/>
            <a:ext cx="545184" cy="916488"/>
          </a:xfrm>
          <a:prstGeom prst="moon">
            <a:avLst>
              <a:gd name="adj" fmla="val 3219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6" idx="1"/>
          </p:cNvCxnSpPr>
          <p:nvPr/>
        </p:nvCxnSpPr>
        <p:spPr>
          <a:xfrm flipH="1">
            <a:off x="9247542" y="5028157"/>
            <a:ext cx="620253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378907" y="957880"/>
            <a:ext cx="152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Publishers</a:t>
            </a:r>
            <a:endParaRPr 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9419360" y="3855213"/>
            <a:ext cx="152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Clients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4207091" y="3063277"/>
            <a:ext cx="1028525" cy="1080145"/>
          </a:xfrm>
          <a:prstGeom prst="rect">
            <a:avLst/>
          </a:prstGeom>
          <a:ln>
            <a:solidFill>
              <a:srgbClr val="8A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235616" y="3063278"/>
            <a:ext cx="1028525" cy="1080145"/>
          </a:xfrm>
          <a:prstGeom prst="rect">
            <a:avLst/>
          </a:prstGeom>
          <a:ln>
            <a:solidFill>
              <a:srgbClr val="8A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48469" y="2556292"/>
            <a:ext cx="1689369" cy="1580631"/>
          </a:xfrm>
          <a:prstGeom prst="rect">
            <a:avLst/>
          </a:prstGeom>
          <a:ln>
            <a:solidFill>
              <a:srgbClr val="8A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Component Executor Thread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237558" y="3063277"/>
            <a:ext cx="1028525" cy="1080145"/>
          </a:xfrm>
          <a:prstGeom prst="rect">
            <a:avLst/>
          </a:prstGeom>
          <a:ln>
            <a:solidFill>
              <a:srgbClr val="8A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ight Arrow 94"/>
          <p:cNvSpPr/>
          <p:nvPr/>
        </p:nvSpPr>
        <p:spPr>
          <a:xfrm>
            <a:off x="7102164" y="3354645"/>
            <a:ext cx="499199" cy="55912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icons.iconarchive.com/icons/icons8/ios7/128/Messaging-Messag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31" y="3337563"/>
            <a:ext cx="631840" cy="63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icons.iconarchive.com/icons/icons8/ios7/128/Messaging-Messag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56" y="3332963"/>
            <a:ext cx="631840" cy="63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128/Messaging-Read-Messag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58" y="3287688"/>
            <a:ext cx="607956" cy="60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http://icons.iconarchive.com/icons/icons8/ios7/128/Messaging-Messag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01" y="3332954"/>
            <a:ext cx="631840" cy="63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6237558" y="4498675"/>
            <a:ext cx="2857585" cy="1334219"/>
          </a:xfrm>
          <a:prstGeom prst="rect">
            <a:avLst/>
          </a:prstGeom>
          <a:ln>
            <a:solidFill>
              <a:srgbClr val="8A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 Variables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189385" y="1878977"/>
            <a:ext cx="7924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hevron 58"/>
          <p:cNvSpPr/>
          <p:nvPr/>
        </p:nvSpPr>
        <p:spPr>
          <a:xfrm>
            <a:off x="1284391" y="1515373"/>
            <a:ext cx="929148" cy="701615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341785" y="2031377"/>
            <a:ext cx="6400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hevron 60"/>
          <p:cNvSpPr/>
          <p:nvPr/>
        </p:nvSpPr>
        <p:spPr>
          <a:xfrm>
            <a:off x="1436791" y="1667773"/>
            <a:ext cx="929148" cy="701615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9257967" y="1878979"/>
            <a:ext cx="945460" cy="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entagon 71"/>
          <p:cNvSpPr/>
          <p:nvPr/>
        </p:nvSpPr>
        <p:spPr>
          <a:xfrm>
            <a:off x="10203426" y="1528169"/>
            <a:ext cx="920151" cy="701615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9257967" y="2031379"/>
            <a:ext cx="1097860" cy="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entagon 76"/>
          <p:cNvSpPr/>
          <p:nvPr/>
        </p:nvSpPr>
        <p:spPr>
          <a:xfrm>
            <a:off x="10355826" y="1680569"/>
            <a:ext cx="920151" cy="701615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9247542" y="1726578"/>
            <a:ext cx="803484" cy="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1"/>
          </p:cNvCxnSpPr>
          <p:nvPr/>
        </p:nvCxnSpPr>
        <p:spPr>
          <a:xfrm flipH="1" flipV="1">
            <a:off x="9257968" y="4721871"/>
            <a:ext cx="305027" cy="148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2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511646" y="2138252"/>
            <a:ext cx="0" cy="231933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45209" y="2138252"/>
            <a:ext cx="0" cy="231933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11646" y="2539663"/>
            <a:ext cx="5791200" cy="921657"/>
          </a:xfrm>
          <a:prstGeom prst="rect">
            <a:avLst/>
          </a:prstGeom>
          <a:solidFill>
            <a:srgbClr val="8A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of Timer Operation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02846" y="2539663"/>
            <a:ext cx="3200400" cy="9216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Request Processed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20726" y="3461320"/>
            <a:ext cx="1087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02846" y="2138252"/>
            <a:ext cx="0" cy="231933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503246" y="2138252"/>
            <a:ext cx="0" cy="231933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4153" y="3858062"/>
            <a:ext cx="1291856" cy="930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Timer Operation Enqueued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882553" y="2138252"/>
            <a:ext cx="0" cy="231933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0"/>
          </p:cNvCxnSpPr>
          <p:nvPr/>
        </p:nvCxnSpPr>
        <p:spPr>
          <a:xfrm rot="5400000" flipH="1" flipV="1">
            <a:off x="1304001" y="3279512"/>
            <a:ext cx="334631" cy="822470"/>
          </a:xfrm>
          <a:prstGeom prst="curved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82553" y="4095206"/>
            <a:ext cx="629093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59654" y="3992415"/>
            <a:ext cx="1291856" cy="1151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Timer Operation begins execution</a:t>
            </a:r>
          </a:p>
        </p:txBody>
      </p:sp>
      <p:cxnSp>
        <p:nvCxnSpPr>
          <p:cNvPr id="26" name="Curved Connector 25"/>
          <p:cNvCxnSpPr>
            <a:stCxn id="24" idx="0"/>
          </p:cNvCxnSpPr>
          <p:nvPr/>
        </p:nvCxnSpPr>
        <p:spPr>
          <a:xfrm rot="16200000" flipV="1">
            <a:off x="2780395" y="3467228"/>
            <a:ext cx="256438" cy="793936"/>
          </a:xfrm>
          <a:prstGeom prst="curved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26131" y="3992415"/>
            <a:ext cx="1703546" cy="873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Request from Remote Component</a:t>
            </a:r>
          </a:p>
        </p:txBody>
      </p:sp>
      <p:cxnSp>
        <p:nvCxnSpPr>
          <p:cNvPr id="28" name="Curved Connector 27"/>
          <p:cNvCxnSpPr>
            <a:stCxn id="27" idx="0"/>
          </p:cNvCxnSpPr>
          <p:nvPr/>
        </p:nvCxnSpPr>
        <p:spPr>
          <a:xfrm rot="16200000" flipV="1">
            <a:off x="4741136" y="3355646"/>
            <a:ext cx="256438" cy="1017099"/>
          </a:xfrm>
          <a:prstGeom prst="curved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882552" y="2449286"/>
            <a:ext cx="6420294" cy="2826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331997" y="2210889"/>
            <a:ext cx="7171249" cy="1616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61904" y="3992414"/>
            <a:ext cx="1167409" cy="873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 Operation Executes</a:t>
            </a:r>
          </a:p>
        </p:txBody>
      </p:sp>
      <p:cxnSp>
        <p:nvCxnSpPr>
          <p:cNvPr id="40" name="Curved Connector 39"/>
          <p:cNvCxnSpPr>
            <a:stCxn id="38" idx="0"/>
          </p:cNvCxnSpPr>
          <p:nvPr/>
        </p:nvCxnSpPr>
        <p:spPr>
          <a:xfrm rot="5400000" flipH="1" flipV="1">
            <a:off x="7773394" y="3462963"/>
            <a:ext cx="301667" cy="757237"/>
          </a:xfrm>
          <a:prstGeom prst="curved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08422" y="744583"/>
            <a:ext cx="82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sched</a:t>
            </a:r>
          </a:p>
        </p:txBody>
      </p:sp>
    </p:spTree>
    <p:extLst>
      <p:ext uri="{BB962C8B-B14F-4D97-AF65-F5344CB8AC3E}">
        <p14:creationId xmlns:p14="http://schemas.microsoft.com/office/powerpoint/2010/main" val="14876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47386" y="1695635"/>
            <a:ext cx="6063449" cy="4373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7825" y="1997476"/>
            <a:ext cx="2929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7824" y="4727910"/>
            <a:ext cx="3364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Pointer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7824" y="3838388"/>
            <a:ext cx="3701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Set Association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7824" y="2948866"/>
            <a:ext cx="3364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Containment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89928" y="1644551"/>
            <a:ext cx="1507460" cy="15074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89928" y="2579856"/>
            <a:ext cx="1507460" cy="15074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89928" y="3464077"/>
            <a:ext cx="1507460" cy="15074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89928" y="4358900"/>
            <a:ext cx="1507460" cy="15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1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3259" y="149025"/>
            <a:ext cx="8242727" cy="6616210"/>
          </a:xfrm>
          <a:prstGeom prst="rect">
            <a:avLst/>
          </a:prstGeom>
          <a:solidFill>
            <a:schemeClr val="bg1"/>
          </a:solidFill>
          <a:ln>
            <a:solidFill>
              <a:srgbClr val="8A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93621" y="149025"/>
            <a:ext cx="0" cy="6616210"/>
          </a:xfrm>
          <a:prstGeom prst="line">
            <a:avLst/>
          </a:prstGeom>
          <a:ln w="31750">
            <a:solidFill>
              <a:srgbClr val="8A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08906" y="304800"/>
            <a:ext cx="3472072" cy="244683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SOFTWARE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8907" y="2840255"/>
            <a:ext cx="3472071" cy="19388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HARDWARE MODELS</a:t>
            </a:r>
          </a:p>
          <a:p>
            <a:pPr algn="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02284" y="4821591"/>
            <a:ext cx="3478693" cy="185502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DEPLOYMENT MODELS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83" y="646823"/>
            <a:ext cx="921119" cy="6982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83" y="1294186"/>
            <a:ext cx="921119" cy="6982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83" y="1955244"/>
            <a:ext cx="921119" cy="698224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2809445" y="516835"/>
            <a:ext cx="2325759" cy="1875231"/>
          </a:xfrm>
          <a:prstGeom prst="wedgeRectCallout">
            <a:avLst>
              <a:gd name="adj1" fmla="val -59979"/>
              <a:gd name="adj2" fmla="val -1872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02284" y="353280"/>
            <a:ext cx="10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8" y="866287"/>
            <a:ext cx="521135" cy="2758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841" y="1936812"/>
            <a:ext cx="403733" cy="2723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91" y="1826104"/>
            <a:ext cx="403733" cy="2723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068" y="1004204"/>
            <a:ext cx="521135" cy="27583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9144" y="523078"/>
            <a:ext cx="106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Services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59143" y="1423723"/>
            <a:ext cx="106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Messages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860" y="787562"/>
            <a:ext cx="606288" cy="60628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393" y="781938"/>
            <a:ext cx="606288" cy="60628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62998" y="523078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Components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176" y="1711685"/>
            <a:ext cx="459448" cy="4594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990" y="1797290"/>
            <a:ext cx="459448" cy="45944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975186" y="1417843"/>
            <a:ext cx="106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Libraries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3614" y="3226462"/>
            <a:ext cx="751453" cy="70360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3614" y="3971613"/>
            <a:ext cx="751453" cy="70360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28783" y="2849476"/>
            <a:ext cx="10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Systems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2895549" y="2915973"/>
            <a:ext cx="2239656" cy="1457429"/>
          </a:xfrm>
          <a:prstGeom prst="wedgeRectCallout">
            <a:avLst>
              <a:gd name="adj1" fmla="val -59979"/>
              <a:gd name="adj2" fmla="val -18724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441" y="3226728"/>
            <a:ext cx="692378" cy="6923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6171" y="3975099"/>
            <a:ext cx="304802" cy="3048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5733" y="3961608"/>
            <a:ext cx="304802" cy="30480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134" y="3961608"/>
            <a:ext cx="304802" cy="30480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86501" y="2933485"/>
            <a:ext cx="106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Network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050249" y="2933485"/>
            <a:ext cx="1060173" cy="1350569"/>
            <a:chOff x="3692454" y="3085883"/>
            <a:chExt cx="1060173" cy="135056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14427" y="3289971"/>
              <a:ext cx="616227" cy="61622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14427" y="3820225"/>
              <a:ext cx="616227" cy="61622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692454" y="3085883"/>
              <a:ext cx="1060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Users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5623860" y="2140230"/>
            <a:ext cx="4206745" cy="23570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EXPERIMENT MODELS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1969" y="5511910"/>
            <a:ext cx="388922" cy="8297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0259" y="5814547"/>
            <a:ext cx="388922" cy="829700"/>
          </a:xfrm>
          <a:prstGeom prst="rect">
            <a:avLst/>
          </a:prstGeom>
        </p:spPr>
      </p:pic>
      <p:sp>
        <p:nvSpPr>
          <p:cNvPr id="56" name="Rectangular Callout 55"/>
          <p:cNvSpPr/>
          <p:nvPr/>
        </p:nvSpPr>
        <p:spPr>
          <a:xfrm>
            <a:off x="2895840" y="4969924"/>
            <a:ext cx="2239656" cy="1446008"/>
          </a:xfrm>
          <a:prstGeom prst="wedgeRectCallout">
            <a:avLst>
              <a:gd name="adj1" fmla="val -55541"/>
              <a:gd name="adj2" fmla="val 20329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815620" y="4864131"/>
            <a:ext cx="106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Runtime</a:t>
            </a:r>
          </a:p>
          <a:p>
            <a:r>
              <a:rPr lang="en-US" b="1" dirty="0"/>
              <a:t>Mapping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7978" y="5835940"/>
            <a:ext cx="493652" cy="49365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7837" y="5248600"/>
            <a:ext cx="470604" cy="470604"/>
          </a:xfrm>
          <a:prstGeom prst="rect">
            <a:avLst/>
          </a:prstGeom>
        </p:spPr>
      </p:pic>
      <p:sp>
        <p:nvSpPr>
          <p:cNvPr id="61" name="Rectangular Callout 60"/>
          <p:cNvSpPr/>
          <p:nvPr/>
        </p:nvSpPr>
        <p:spPr>
          <a:xfrm>
            <a:off x="3765459" y="5041405"/>
            <a:ext cx="1263731" cy="1288187"/>
          </a:xfrm>
          <a:prstGeom prst="wedgeRectCallout">
            <a:avLst>
              <a:gd name="adj1" fmla="val -64174"/>
              <a:gd name="adj2" fmla="val -18724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48903" y="5021911"/>
            <a:ext cx="10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Component</a:t>
            </a:r>
          </a:p>
          <a:p>
            <a:pPr algn="ctr"/>
            <a:r>
              <a:rPr lang="en-US" sz="1400" b="1" dirty="0"/>
              <a:t>Instances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8032" y="5564624"/>
            <a:ext cx="410737" cy="47371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8138" y="5655339"/>
            <a:ext cx="464603" cy="53584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623861" y="4779089"/>
            <a:ext cx="4206744" cy="190567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DEPLOYMENT ARTIFACTS 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9066" y="5499113"/>
            <a:ext cx="627004" cy="86422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3223" y="5261943"/>
            <a:ext cx="627004" cy="864220"/>
          </a:xfrm>
          <a:prstGeom prst="rect">
            <a:avLst/>
          </a:prstGeom>
        </p:spPr>
      </p:pic>
      <p:sp>
        <p:nvSpPr>
          <p:cNvPr id="70" name="Rectangular Callout 69"/>
          <p:cNvSpPr/>
          <p:nvPr/>
        </p:nvSpPr>
        <p:spPr>
          <a:xfrm>
            <a:off x="7193960" y="4864132"/>
            <a:ext cx="2553014" cy="1477478"/>
          </a:xfrm>
          <a:prstGeom prst="wedgeRectCallout">
            <a:avLst>
              <a:gd name="adj1" fmla="val -56365"/>
              <a:gd name="adj2" fmla="val -13580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version="1.0"?&gt;</a:t>
            </a:r>
          </a:p>
          <a:p>
            <a:r>
              <a:rPr lang="fr-F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&lt;node name=‘’Node_1"&gt;</a:t>
            </a:r>
          </a:p>
          <a:p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&lt;component_instance name=“</a:t>
            </a:r>
            <a:r>
              <a:rPr lang="en-US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comp_1</a:t>
            </a: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&lt;library name="</a:t>
            </a:r>
            <a:r>
              <a:rPr lang="en-US" sz="1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libComp_1.so</a:t>
            </a: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&lt;scheduling_scheme setting=“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PFIFO</a:t>
            </a: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"/&gt;....</a:t>
            </a:r>
          </a:p>
          <a:p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&lt;/component_instance&gt;</a:t>
            </a:r>
          </a:p>
          <a:p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&lt;/node&gt;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06045" y="4975743"/>
            <a:ext cx="106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Nodes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35823" y="4864131"/>
            <a:ext cx="132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XMLs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5214715" y="5502500"/>
            <a:ext cx="515729" cy="5487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0369" y="2615437"/>
            <a:ext cx="987223" cy="86711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3522" y="3551746"/>
            <a:ext cx="1001391" cy="879555"/>
          </a:xfrm>
          <a:prstGeom prst="rect">
            <a:avLst/>
          </a:prstGeom>
        </p:spPr>
      </p:pic>
      <p:sp>
        <p:nvSpPr>
          <p:cNvPr id="77" name="Rectangular Callout 76"/>
          <p:cNvSpPr/>
          <p:nvPr/>
        </p:nvSpPr>
        <p:spPr>
          <a:xfrm>
            <a:off x="7041422" y="2246248"/>
            <a:ext cx="2618627" cy="1868551"/>
          </a:xfrm>
          <a:prstGeom prst="wedgeRectCallout">
            <a:avLst>
              <a:gd name="adj1" fmla="val -59979"/>
              <a:gd name="adj2" fmla="val -18724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43226" y="2234590"/>
            <a:ext cx="13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Experiments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5394" y="3398636"/>
            <a:ext cx="381844" cy="671409"/>
          </a:xfrm>
          <a:prstGeom prst="rect">
            <a:avLst/>
          </a:prstGeom>
        </p:spPr>
      </p:pic>
      <p:sp>
        <p:nvSpPr>
          <p:cNvPr id="80" name="Rectangular Callout 79"/>
          <p:cNvSpPr/>
          <p:nvPr/>
        </p:nvSpPr>
        <p:spPr>
          <a:xfrm>
            <a:off x="7214696" y="2335420"/>
            <a:ext cx="2326855" cy="926306"/>
          </a:xfrm>
          <a:prstGeom prst="wedgeRectCallout">
            <a:avLst>
              <a:gd name="adj1" fmla="val -26100"/>
              <a:gd name="adj2" fmla="val 62823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/>
          <p:cNvSpPr/>
          <p:nvPr/>
        </p:nvSpPr>
        <p:spPr>
          <a:xfrm rot="16200000">
            <a:off x="8436086" y="4373347"/>
            <a:ext cx="432830" cy="5487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3333" y="3398637"/>
            <a:ext cx="381844" cy="67140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3651" y="2633265"/>
            <a:ext cx="470604" cy="47060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3949" y="2736379"/>
            <a:ext cx="470604" cy="470604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244168" y="2340855"/>
            <a:ext cx="106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Nodes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3352" y="2587014"/>
            <a:ext cx="410269" cy="41026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8558" y="2754720"/>
            <a:ext cx="465507" cy="465507"/>
          </a:xfrm>
          <a:prstGeom prst="rect">
            <a:avLst/>
          </a:prstGeom>
        </p:spPr>
      </p:pic>
      <p:sp>
        <p:nvSpPr>
          <p:cNvPr id="88" name="Left-Right Arrow 87"/>
          <p:cNvSpPr/>
          <p:nvPr/>
        </p:nvSpPr>
        <p:spPr>
          <a:xfrm>
            <a:off x="8185911" y="2736379"/>
            <a:ext cx="662608" cy="40279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198609" y="1093698"/>
            <a:ext cx="106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Hosts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245154" y="2459458"/>
            <a:ext cx="51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</a:rPr>
              <a:t>map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33924" y="3331685"/>
            <a:ext cx="477982" cy="61022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23736" y="3459821"/>
            <a:ext cx="477982" cy="610224"/>
          </a:xfrm>
          <a:prstGeom prst="rect">
            <a:avLst/>
          </a:prstGeom>
        </p:spPr>
      </p:pic>
      <p:sp>
        <p:nvSpPr>
          <p:cNvPr id="94" name="Right Arrow 93"/>
          <p:cNvSpPr/>
          <p:nvPr/>
        </p:nvSpPr>
        <p:spPr>
          <a:xfrm>
            <a:off x="8059864" y="3449381"/>
            <a:ext cx="515729" cy="5487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5592173" y="304800"/>
            <a:ext cx="4238432" cy="161248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COMPONENT LIBRARIES</a:t>
            </a:r>
          </a:p>
        </p:txBody>
      </p:sp>
      <p:sp>
        <p:nvSpPr>
          <p:cNvPr id="96" name="Right Arrow 95"/>
          <p:cNvSpPr/>
          <p:nvPr/>
        </p:nvSpPr>
        <p:spPr>
          <a:xfrm rot="5400000">
            <a:off x="8453306" y="1721903"/>
            <a:ext cx="398391" cy="5487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ight Arrow 96"/>
          <p:cNvSpPr/>
          <p:nvPr/>
        </p:nvSpPr>
        <p:spPr>
          <a:xfrm>
            <a:off x="5214715" y="955419"/>
            <a:ext cx="515729" cy="5487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21948" y="374574"/>
            <a:ext cx="897037" cy="101365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14208" y="748856"/>
            <a:ext cx="897037" cy="1013652"/>
          </a:xfrm>
          <a:prstGeom prst="rect">
            <a:avLst/>
          </a:prstGeom>
        </p:spPr>
      </p:pic>
      <p:sp>
        <p:nvSpPr>
          <p:cNvPr id="101" name="Rectangular Callout 100"/>
          <p:cNvSpPr/>
          <p:nvPr/>
        </p:nvSpPr>
        <p:spPr>
          <a:xfrm>
            <a:off x="5783239" y="397944"/>
            <a:ext cx="2108277" cy="1119856"/>
          </a:xfrm>
          <a:prstGeom prst="wedgeRectCallout">
            <a:avLst>
              <a:gd name="adj1" fmla="val 58508"/>
              <a:gd name="adj2" fmla="val -7482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15223" y="451083"/>
            <a:ext cx="544852" cy="54485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37377" y="594878"/>
            <a:ext cx="605613" cy="60561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32198" y="773523"/>
            <a:ext cx="668985" cy="66898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06" y="477245"/>
            <a:ext cx="533174" cy="40415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553" y="851527"/>
            <a:ext cx="533174" cy="404155"/>
          </a:xfrm>
          <a:prstGeom prst="rect">
            <a:avLst/>
          </a:prstGeom>
        </p:spPr>
      </p:pic>
      <p:sp>
        <p:nvSpPr>
          <p:cNvPr id="108" name="Left-Right Arrow 107"/>
          <p:cNvSpPr/>
          <p:nvPr/>
        </p:nvSpPr>
        <p:spPr>
          <a:xfrm>
            <a:off x="6289548" y="760387"/>
            <a:ext cx="662608" cy="40279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938542" y="1202371"/>
            <a:ext cx="121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</a:rPr>
              <a:t>cross-compile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637566" y="2340855"/>
            <a:ext cx="106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Hosts</a:t>
            </a:r>
          </a:p>
        </p:txBody>
      </p:sp>
    </p:spTree>
    <p:extLst>
      <p:ext uri="{BB962C8B-B14F-4D97-AF65-F5344CB8AC3E}">
        <p14:creationId xmlns:p14="http://schemas.microsoft.com/office/powerpoint/2010/main" val="397333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7343" y="265043"/>
            <a:ext cx="7434470" cy="1921565"/>
          </a:xfrm>
          <a:prstGeom prst="rect">
            <a:avLst/>
          </a:prstGeom>
          <a:solidFill>
            <a:srgbClr val="8A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Host: NVIDIA Jetson TK1 Development Board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067343" y="2632213"/>
            <a:ext cx="7434470" cy="1103243"/>
          </a:xfrm>
          <a:prstGeom prst="rect">
            <a:avLst/>
          </a:prstGeom>
          <a:solidFill>
            <a:srgbClr val="0F1F03"/>
          </a:solidFill>
          <a:ln>
            <a:solidFill>
              <a:srgbClr val="0F1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Robot Operating System </a:t>
            </a:r>
          </a:p>
          <a:p>
            <a:pPr algn="ctr"/>
            <a:r>
              <a:rPr lang="en-US" sz="3200" b="1" dirty="0"/>
              <a:t>Communication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7344" y="4181061"/>
            <a:ext cx="3445566" cy="17559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Host: Beaglebone Black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651720" y="921030"/>
            <a:ext cx="2261155" cy="1126435"/>
          </a:xfrm>
          <a:prstGeom prst="rect">
            <a:avLst/>
          </a:prstGeom>
          <a:solidFill>
            <a:schemeClr val="bg1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High-level Path Planner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4467" y="921030"/>
            <a:ext cx="2261155" cy="1145721"/>
          </a:xfrm>
          <a:prstGeom prst="rect">
            <a:avLst/>
          </a:prstGeom>
          <a:solidFill>
            <a:schemeClr val="bg1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Image Processor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8973" y="921030"/>
            <a:ext cx="2261155" cy="1126435"/>
          </a:xfrm>
          <a:prstGeom prst="rect">
            <a:avLst/>
          </a:prstGeom>
          <a:solidFill>
            <a:schemeClr val="bg1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Image Grabber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09865" y="4181061"/>
            <a:ext cx="3491948" cy="17559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Host: Beaglebone Black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" y="265043"/>
            <a:ext cx="1802785" cy="3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557133" y="1150449"/>
            <a:ext cx="768042" cy="55742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59549" y="4621691"/>
            <a:ext cx="2261155" cy="112643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User Input Panel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" y="4181061"/>
            <a:ext cx="1802785" cy="1796611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>
            <a:off x="1440351" y="4883421"/>
            <a:ext cx="1019241" cy="602974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25261" y="4621691"/>
            <a:ext cx="2261155" cy="112643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Motor Control &amp; Acquisition</a:t>
            </a:r>
          </a:p>
        </p:txBody>
      </p:sp>
      <p:sp>
        <p:nvSpPr>
          <p:cNvPr id="22" name="Left-Right Arrow 21"/>
          <p:cNvSpPr/>
          <p:nvPr/>
        </p:nvSpPr>
        <p:spPr>
          <a:xfrm rot="16200000">
            <a:off x="2829931" y="3433968"/>
            <a:ext cx="1019241" cy="602974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6200000">
            <a:off x="8376796" y="3433969"/>
            <a:ext cx="1019241" cy="602974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 rot="16200000">
            <a:off x="5436295" y="2081001"/>
            <a:ext cx="756203" cy="602974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769" y="2382488"/>
            <a:ext cx="2192751" cy="354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Left-Right Arrow 26"/>
          <p:cNvSpPr/>
          <p:nvPr/>
        </p:nvSpPr>
        <p:spPr>
          <a:xfrm>
            <a:off x="9192148" y="4777879"/>
            <a:ext cx="1019241" cy="602974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44" y="602974"/>
            <a:ext cx="2246302" cy="158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9331605" y="1176405"/>
            <a:ext cx="493973" cy="51622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7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40" y="-3066895"/>
            <a:ext cx="3048000" cy="4172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021" y="-808133"/>
            <a:ext cx="3744483" cy="1615737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8573411" y="-901347"/>
            <a:ext cx="3835093" cy="1802167"/>
          </a:xfrm>
          <a:prstGeom prst="wedgeRectCallout">
            <a:avLst>
              <a:gd name="adj1" fmla="val -59241"/>
              <a:gd name="adj2" fmla="val 35406"/>
            </a:avLst>
          </a:prstGeom>
          <a:noFill/>
          <a:ln w="28575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68981" y="-5573284"/>
            <a:ext cx="3338512" cy="6793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013" y="-2809715"/>
            <a:ext cx="2337555" cy="1559576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869531" y="-2931011"/>
            <a:ext cx="2449017" cy="1802167"/>
          </a:xfrm>
          <a:prstGeom prst="wedgeRectCallout">
            <a:avLst>
              <a:gd name="adj1" fmla="val -63954"/>
              <a:gd name="adj2" fmla="val 35899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953" y="2343839"/>
            <a:ext cx="2633000" cy="3352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1279" y="1365962"/>
            <a:ext cx="8277225" cy="407775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131279" y="1192150"/>
            <a:ext cx="8277225" cy="4251563"/>
          </a:xfrm>
          <a:prstGeom prst="wedgeRectCallout">
            <a:avLst>
              <a:gd name="adj1" fmla="val -55784"/>
              <a:gd name="adj2" fmla="val 30746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68981" y="2344735"/>
            <a:ext cx="2647933" cy="33513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255783" y="2343839"/>
            <a:ext cx="2672502" cy="33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7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65" y="-10102170"/>
            <a:ext cx="3999628" cy="316315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28706" y="431489"/>
            <a:ext cx="399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Generated</a:t>
            </a:r>
          </a:p>
          <a:p>
            <a:pPr algn="ctr"/>
            <a:r>
              <a:rPr lang="en-US" b="1" dirty="0"/>
              <a:t>Documentation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40360" y="2729558"/>
            <a:ext cx="399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Generated</a:t>
            </a:r>
          </a:p>
          <a:p>
            <a:pPr algn="ctr"/>
            <a:r>
              <a:rPr lang="en-US" b="1" dirty="0"/>
              <a:t>Source Tree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9" y="-6798946"/>
            <a:ext cx="13352174" cy="14620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47998" y="-5143500"/>
            <a:ext cx="10684878" cy="3670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29281" y="4151069"/>
            <a:ext cx="16166159" cy="3670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50339" y="-1256037"/>
            <a:ext cx="12287218" cy="51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45" y="4085559"/>
            <a:ext cx="2324558" cy="254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2392" y="767745"/>
            <a:ext cx="9016306" cy="5051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963" y="697423"/>
            <a:ext cx="1154058" cy="912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245" y="767745"/>
            <a:ext cx="3778755" cy="2911821"/>
          </a:xfrm>
          <a:prstGeom prst="rect">
            <a:avLst/>
          </a:prstGeom>
        </p:spPr>
      </p:pic>
      <p:sp>
        <p:nvSpPr>
          <p:cNvPr id="15" name="Striped Right Arrow 14"/>
          <p:cNvSpPr/>
          <p:nvPr/>
        </p:nvSpPr>
        <p:spPr>
          <a:xfrm>
            <a:off x="7248816" y="2902444"/>
            <a:ext cx="1613677" cy="1114425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01212" y="1511929"/>
            <a:ext cx="131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Definitions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54192" y="1320298"/>
            <a:ext cx="131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  <a:p>
            <a:pPr algn="ctr"/>
            <a:r>
              <a:rPr lang="en-US" b="1" dirty="0"/>
              <a:t>Definitions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490404" y="3618372"/>
            <a:ext cx="37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Component Definitions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28706" y="1510425"/>
            <a:ext cx="173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Generated</a:t>
            </a:r>
          </a:p>
          <a:p>
            <a:pPr algn="ctr"/>
            <a:r>
              <a:rPr lang="en-US" b="1" dirty="0"/>
              <a:t>Documentation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40360" y="3808494"/>
            <a:ext cx="173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Generated</a:t>
            </a:r>
          </a:p>
          <a:p>
            <a:pPr algn="ctr"/>
            <a:r>
              <a:rPr lang="en-US" b="1" dirty="0"/>
              <a:t>Source Tree</a:t>
            </a:r>
          </a:p>
        </p:txBody>
      </p:sp>
    </p:spTree>
    <p:extLst>
      <p:ext uri="{BB962C8B-B14F-4D97-AF65-F5344CB8AC3E}">
        <p14:creationId xmlns:p14="http://schemas.microsoft.com/office/powerpoint/2010/main" val="95045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167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William Emfinger</cp:lastModifiedBy>
  <cp:revision>115</cp:revision>
  <dcterms:created xsi:type="dcterms:W3CDTF">2016-03-18T15:52:11Z</dcterms:created>
  <dcterms:modified xsi:type="dcterms:W3CDTF">2016-04-01T03:18:15Z</dcterms:modified>
</cp:coreProperties>
</file>