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18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972" y="2034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ABDE-20F1-4ADB-9BDD-CDF67FF6B23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223-1A73-4E5F-BB13-60D82EF2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ABDE-20F1-4ADB-9BDD-CDF67FF6B23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223-1A73-4E5F-BB13-60D82EF2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7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ABDE-20F1-4ADB-9BDD-CDF67FF6B23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223-1A73-4E5F-BB13-60D82EF2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ABDE-20F1-4ADB-9BDD-CDF67FF6B23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223-1A73-4E5F-BB13-60D82EF2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0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ABDE-20F1-4ADB-9BDD-CDF67FF6B23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223-1A73-4E5F-BB13-60D82EF2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5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ABDE-20F1-4ADB-9BDD-CDF67FF6B23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223-1A73-4E5F-BB13-60D82EF2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4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ABDE-20F1-4ADB-9BDD-CDF67FF6B23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223-1A73-4E5F-BB13-60D82EF2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ABDE-20F1-4ADB-9BDD-CDF67FF6B23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223-1A73-4E5F-BB13-60D82EF2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4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ABDE-20F1-4ADB-9BDD-CDF67FF6B23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223-1A73-4E5F-BB13-60D82EF2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2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ABDE-20F1-4ADB-9BDD-CDF67FF6B23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223-1A73-4E5F-BB13-60D82EF2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4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ABDE-20F1-4ADB-9BDD-CDF67FF6B23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E223-1A73-4E5F-BB13-60D82EF2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ABDE-20F1-4ADB-9BDD-CDF67FF6B23A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E223-1A73-4E5F-BB13-60D82EF2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3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0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3581400"/>
            <a:ext cx="11963400" cy="3276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Hardware: NVIDIA Jetson TK1 Development Board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9677400"/>
            <a:ext cx="5486400" cy="2743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Hardware: Beaglebone Black</a:t>
            </a:r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8305800" y="9677400"/>
            <a:ext cx="5486400" cy="2743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Hardware: Beaglebone Black</a:t>
            </a:r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828800" y="7315200"/>
            <a:ext cx="11963400" cy="1676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 Operating System - Communication Layer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>
            <a:off x="7562850" y="6705600"/>
            <a:ext cx="495300" cy="762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>
            <a:off x="4324350" y="8763002"/>
            <a:ext cx="495300" cy="106679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10801350" y="8763001"/>
            <a:ext cx="495300" cy="106679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85718" y="4724400"/>
            <a:ext cx="3834082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Image Grabber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46641" y="4724400"/>
            <a:ext cx="3352800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 Planning State Machine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063" y="4724400"/>
            <a:ext cx="3517240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Periodic Image Processing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10616239"/>
            <a:ext cx="4343400" cy="15585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 Panel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839200" y="10616241"/>
            <a:ext cx="4495800" cy="15585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Control &amp; Actuation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13476" y="4720441"/>
            <a:ext cx="3834082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Camera Image Grabber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74399" y="4720441"/>
            <a:ext cx="3352800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Path Planning State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1821" y="4720441"/>
            <a:ext cx="3517240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Periodic Image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66158" y="10612280"/>
            <a:ext cx="4343400" cy="15585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User Input Panel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66958" y="10612282"/>
            <a:ext cx="4495800" cy="15585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Motor Control &amp; Actuation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0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ranavSrinivas\OneDrive\Documents\RSP2015\ROSMOD\figs\Code_Gene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33800"/>
            <a:ext cx="10914063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287000" y="4800600"/>
            <a:ext cx="1905000" cy="411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87000" y="7437120"/>
            <a:ext cx="1905000" cy="411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8153400" y="5334000"/>
            <a:ext cx="1447800" cy="1295400"/>
          </a:xfrm>
          <a:prstGeom prst="bentConnector3">
            <a:avLst>
              <a:gd name="adj1" fmla="val 3604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3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4038600"/>
            <a:ext cx="10972800" cy="594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99944" y="4204410"/>
            <a:ext cx="2895600" cy="2412136"/>
          </a:xfrm>
          <a:prstGeom prst="rect">
            <a:avLst/>
          </a:prstGeom>
          <a:solidFill>
            <a:srgbClr val="0F818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Hardware_1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4648200"/>
            <a:ext cx="3810000" cy="2918429"/>
          </a:xfrm>
          <a:prstGeom prst="rect">
            <a:avLst/>
          </a:prstGeom>
          <a:solidFill>
            <a:srgbClr val="0F818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ROS Workspace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004208" y="5113610"/>
            <a:ext cx="838200" cy="6046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MSG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102429" y="4837275"/>
            <a:ext cx="19050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Comp_1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02429" y="5628499"/>
            <a:ext cx="19050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Comp_2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4200" y="6429935"/>
            <a:ext cx="1883229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Comp_3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39339" y="6125135"/>
            <a:ext cx="803069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SRV</a:t>
            </a:r>
            <a:endParaRPr lang="en-US" sz="2800" b="1" dirty="0"/>
          </a:p>
        </p:txBody>
      </p:sp>
      <p:sp>
        <p:nvSpPr>
          <p:cNvPr id="19" name="Rectangle 18"/>
          <p:cNvSpPr/>
          <p:nvPr/>
        </p:nvSpPr>
        <p:spPr>
          <a:xfrm>
            <a:off x="6064102" y="4734081"/>
            <a:ext cx="2057400" cy="8236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16502" y="4886481"/>
            <a:ext cx="2209800" cy="82360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68902" y="5038881"/>
            <a:ext cx="2362200" cy="8651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libComp_1.so</a:t>
            </a:r>
          </a:p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911702" y="429938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Component Libraries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981200" y="4186534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ROSMOD Model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6064102" y="8320915"/>
            <a:ext cx="2000992" cy="7600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node_1.xml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524000" y="7719029"/>
            <a:ext cx="3810000" cy="1577371"/>
          </a:xfrm>
          <a:prstGeom prst="rect">
            <a:avLst/>
          </a:prstGeom>
          <a:solidFill>
            <a:srgbClr val="0F818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Deployment Model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2350" y="7898114"/>
            <a:ext cx="1719942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Node_1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96466" y="7898114"/>
            <a:ext cx="1719942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Node_2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16502" y="8473315"/>
            <a:ext cx="2000992" cy="7600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node_1.xml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6064102" y="6693091"/>
            <a:ext cx="2362200" cy="8651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</a:t>
            </a:r>
            <a:r>
              <a:rPr lang="en-US" sz="2800" dirty="0" smtClean="0"/>
              <a:t>ode_main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064102" y="61955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Node Executable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64102" y="785925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Node-specific XMLs</a:t>
            </a:r>
            <a:endParaRPr lang="en-US" sz="2400" b="1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524500" y="4038600"/>
            <a:ext cx="38100" cy="594360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994701" y="4038600"/>
            <a:ext cx="38100" cy="594360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0" y="9448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Model-driven Development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9459433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Build system Artifacts</a:t>
            </a:r>
            <a:endParaRPr lang="en-US" sz="2400" b="1" dirty="0"/>
          </a:p>
        </p:txBody>
      </p:sp>
      <p:cxnSp>
        <p:nvCxnSpPr>
          <p:cNvPr id="30" name="Elbow Connector 29"/>
          <p:cNvCxnSpPr>
            <a:stCxn id="5" idx="3"/>
            <a:endCxn id="19" idx="1"/>
          </p:cNvCxnSpPr>
          <p:nvPr/>
        </p:nvCxnSpPr>
        <p:spPr>
          <a:xfrm flipV="1">
            <a:off x="5334000" y="5145883"/>
            <a:ext cx="730102" cy="96153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5" idx="3"/>
            <a:endCxn id="22" idx="1"/>
          </p:cNvCxnSpPr>
          <p:nvPr/>
        </p:nvCxnSpPr>
        <p:spPr>
          <a:xfrm>
            <a:off x="5334000" y="6107415"/>
            <a:ext cx="730102" cy="101826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5" idx="3"/>
            <a:endCxn id="24" idx="1"/>
          </p:cNvCxnSpPr>
          <p:nvPr/>
        </p:nvCxnSpPr>
        <p:spPr>
          <a:xfrm>
            <a:off x="5334000" y="8507715"/>
            <a:ext cx="730102" cy="1932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296400" y="6959791"/>
            <a:ext cx="2895600" cy="2453179"/>
          </a:xfrm>
          <a:prstGeom prst="rect">
            <a:avLst/>
          </a:prstGeom>
          <a:solidFill>
            <a:srgbClr val="0F818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Hardware_2</a:t>
            </a:r>
            <a:endParaRPr lang="en-US" sz="3200" dirty="0"/>
          </a:p>
        </p:txBody>
      </p:sp>
      <p:sp>
        <p:nvSpPr>
          <p:cNvPr id="42" name="Rectangle 41"/>
          <p:cNvSpPr/>
          <p:nvPr/>
        </p:nvSpPr>
        <p:spPr>
          <a:xfrm>
            <a:off x="9654363" y="7239000"/>
            <a:ext cx="2286000" cy="17010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u="sng" dirty="0" smtClean="0"/>
          </a:p>
          <a:p>
            <a:pPr algn="ctr"/>
            <a:r>
              <a:rPr lang="en-US" sz="2800" u="sng" dirty="0" smtClean="0"/>
              <a:t>Node_2</a:t>
            </a:r>
          </a:p>
          <a:p>
            <a:pPr algn="ctr"/>
            <a:endParaRPr lang="en-US" sz="2800" u="sng" dirty="0" smtClean="0"/>
          </a:p>
          <a:p>
            <a:pPr algn="ctr"/>
            <a:endParaRPr lang="en-US" sz="2800" u="sng" dirty="0" smtClean="0"/>
          </a:p>
          <a:p>
            <a:pPr algn="ctr"/>
            <a:endParaRPr lang="en-US" sz="2800" u="sng" dirty="0" smtClean="0"/>
          </a:p>
          <a:p>
            <a:pPr algn="ctr"/>
            <a:endParaRPr lang="en-US" sz="28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8842744" y="9459433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Deployed ROS Nodes</a:t>
            </a:r>
            <a:endParaRPr lang="en-US" sz="2400" b="1" dirty="0"/>
          </a:p>
        </p:txBody>
      </p:sp>
      <p:sp>
        <p:nvSpPr>
          <p:cNvPr id="58" name="Right Arrow 57"/>
          <p:cNvSpPr/>
          <p:nvPr/>
        </p:nvSpPr>
        <p:spPr>
          <a:xfrm>
            <a:off x="8677053" y="6766006"/>
            <a:ext cx="565298" cy="4887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372600" y="4417367"/>
            <a:ext cx="2743200" cy="1690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u="sng" dirty="0" smtClean="0"/>
              <a:t>Node_1</a:t>
            </a:r>
          </a:p>
          <a:p>
            <a:pPr algn="ctr"/>
            <a:endParaRPr lang="en-US" sz="2800" u="sng" dirty="0" smtClean="0"/>
          </a:p>
          <a:p>
            <a:pPr algn="ctr"/>
            <a:endParaRPr lang="en-US" sz="2800" u="sng" dirty="0"/>
          </a:p>
          <a:p>
            <a:pPr algn="ctr"/>
            <a:endParaRPr lang="en-US" sz="28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051" y="5132352"/>
            <a:ext cx="295275" cy="88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278" y="5113610"/>
            <a:ext cx="2952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62" y="7793177"/>
            <a:ext cx="2952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9989289" y="7896434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Comp_3 instance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409814" y="4862996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Comp_1 instance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023631" y="4885942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Comp_2 instance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4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8600" y="4495800"/>
            <a:ext cx="9982200" cy="7848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14850"/>
            <a:ext cx="9705975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082088" y="4514850"/>
            <a:ext cx="61912" cy="782955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48200" y="116586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ROSMOD Software Model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/>
          <p:cNvCxnSpPr>
            <a:stCxn id="84" idx="6"/>
          </p:cNvCxnSpPr>
          <p:nvPr/>
        </p:nvCxnSpPr>
        <p:spPr>
          <a:xfrm flipV="1">
            <a:off x="4343400" y="9747629"/>
            <a:ext cx="10390211" cy="5118"/>
          </a:xfrm>
          <a:prstGeom prst="line">
            <a:avLst/>
          </a:prstGeom>
          <a:ln w="666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848100" y="9579875"/>
            <a:ext cx="10733111" cy="11942"/>
          </a:xfrm>
          <a:prstGeom prst="line">
            <a:avLst/>
          </a:prstGeom>
          <a:ln w="666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hevron 26"/>
          <p:cNvSpPr/>
          <p:nvPr/>
        </p:nvSpPr>
        <p:spPr>
          <a:xfrm>
            <a:off x="13843379" y="4191000"/>
            <a:ext cx="1371600" cy="83820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Chevron 84"/>
          <p:cNvSpPr/>
          <p:nvPr/>
        </p:nvSpPr>
        <p:spPr>
          <a:xfrm>
            <a:off x="13995779" y="4343400"/>
            <a:ext cx="1371600" cy="838200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83" idx="3"/>
          </p:cNvCxnSpPr>
          <p:nvPr/>
        </p:nvCxnSpPr>
        <p:spPr>
          <a:xfrm>
            <a:off x="4495800" y="4914900"/>
            <a:ext cx="10071479" cy="0"/>
          </a:xfrm>
          <a:prstGeom prst="line">
            <a:avLst/>
          </a:prstGeom>
          <a:ln w="666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962400" y="9426963"/>
            <a:ext cx="10466411" cy="12454"/>
          </a:xfrm>
          <a:prstGeom prst="line">
            <a:avLst/>
          </a:prstGeom>
          <a:ln w="666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8" idx="3"/>
            <a:endCxn id="27" idx="1"/>
          </p:cNvCxnSpPr>
          <p:nvPr/>
        </p:nvCxnSpPr>
        <p:spPr>
          <a:xfrm>
            <a:off x="4191000" y="4610100"/>
            <a:ext cx="10071479" cy="0"/>
          </a:xfrm>
          <a:prstGeom prst="line">
            <a:avLst/>
          </a:prstGeom>
          <a:ln w="666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105400" y="3657600"/>
            <a:ext cx="8001000" cy="7086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 dirty="0" smtClean="0"/>
          </a:p>
          <a:p>
            <a:pPr algn="ctr"/>
            <a:endParaRPr lang="en-US" sz="4200" dirty="0"/>
          </a:p>
          <a:p>
            <a:pPr algn="ctr"/>
            <a:endParaRPr lang="en-US" sz="4200" dirty="0" smtClean="0"/>
          </a:p>
          <a:p>
            <a:pPr algn="ctr"/>
            <a:endParaRPr lang="en-US" sz="4200" dirty="0"/>
          </a:p>
          <a:p>
            <a:pPr algn="ctr"/>
            <a:endParaRPr lang="en-US" sz="4200" dirty="0" smtClean="0"/>
          </a:p>
          <a:p>
            <a:pPr algn="ctr"/>
            <a:endParaRPr lang="en-US" sz="4200" dirty="0"/>
          </a:p>
          <a:p>
            <a:pPr algn="ctr"/>
            <a:endParaRPr lang="en-US" sz="4200" dirty="0" smtClean="0"/>
          </a:p>
          <a:p>
            <a:pPr algn="ctr"/>
            <a:endParaRPr lang="en-US" sz="4200" dirty="0"/>
          </a:p>
          <a:p>
            <a:pPr algn="ctr"/>
            <a:endParaRPr lang="en-US" sz="4200" dirty="0" smtClean="0"/>
          </a:p>
          <a:p>
            <a:pPr algn="ctr"/>
            <a:endParaRPr lang="en-US" sz="4200" dirty="0" smtClean="0"/>
          </a:p>
          <a:p>
            <a:pPr algn="ctr"/>
            <a:r>
              <a:rPr lang="en-US" sz="4200" dirty="0" smtClean="0"/>
              <a:t>ROSMOD Component</a:t>
            </a:r>
            <a:endParaRPr lang="en-US" sz="4200" dirty="0"/>
          </a:p>
        </p:txBody>
      </p:sp>
      <p:sp>
        <p:nvSpPr>
          <p:cNvPr id="10" name="Rectangle 9"/>
          <p:cNvSpPr/>
          <p:nvPr/>
        </p:nvSpPr>
        <p:spPr>
          <a:xfrm>
            <a:off x="5334000" y="5791200"/>
            <a:ext cx="7637626" cy="27432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Component Operations Scheduler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36590" y="6477000"/>
            <a:ext cx="4191000" cy="1828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Message Queue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1" y="3886200"/>
            <a:ext cx="4572000" cy="17526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Component Callbacks/Operations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[Business Logic]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8683388"/>
            <a:ext cx="37719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Callback Deadline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Monitoring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35736" y="3886200"/>
            <a:ext cx="2835890" cy="17526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Timers &amp; State Variables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88990" y="7162800"/>
            <a:ext cx="773373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62363" y="7162800"/>
            <a:ext cx="773373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33461" y="7162800"/>
            <a:ext cx="773373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06834" y="7162800"/>
            <a:ext cx="773373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680207" y="7162800"/>
            <a:ext cx="773373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8741390" y="7696200"/>
            <a:ext cx="457200" cy="4572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10800000">
            <a:off x="11838293" y="7696200"/>
            <a:ext cx="457200" cy="4572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38800" y="6477000"/>
            <a:ext cx="2590800" cy="1828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Executor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362363" y="8659504"/>
            <a:ext cx="3609263" cy="13716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Network QoS Arbiter</a:t>
            </a:r>
          </a:p>
        </p:txBody>
      </p:sp>
      <p:sp>
        <p:nvSpPr>
          <p:cNvPr id="28" name="Pentagon 27"/>
          <p:cNvSpPr/>
          <p:nvPr/>
        </p:nvSpPr>
        <p:spPr>
          <a:xfrm>
            <a:off x="2895600" y="4191000"/>
            <a:ext cx="1295400" cy="838200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5600" y="8913694"/>
            <a:ext cx="1143000" cy="10685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498109" y="3523565"/>
            <a:ext cx="230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Subscriber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362200" y="8192869"/>
            <a:ext cx="230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3623309" y="3544669"/>
            <a:ext cx="230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Publisher</a:t>
            </a:r>
            <a:endParaRPr lang="en-US" b="1" dirty="0"/>
          </a:p>
        </p:txBody>
      </p:sp>
      <p:cxnSp>
        <p:nvCxnSpPr>
          <p:cNvPr id="48" name="Straight Connector 47"/>
          <p:cNvCxnSpPr>
            <a:stCxn id="64" idx="3"/>
          </p:cNvCxnSpPr>
          <p:nvPr/>
        </p:nvCxnSpPr>
        <p:spPr>
          <a:xfrm>
            <a:off x="4343400" y="4762500"/>
            <a:ext cx="10071479" cy="0"/>
          </a:xfrm>
          <a:prstGeom prst="line">
            <a:avLst/>
          </a:prstGeom>
          <a:ln w="666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257800" y="3810000"/>
            <a:ext cx="8001000" cy="7086600"/>
          </a:xfrm>
          <a:prstGeom prst="rect">
            <a:avLst/>
          </a:prstGeom>
          <a:solidFill>
            <a:srgbClr val="0F8187"/>
          </a:solidFill>
          <a:ln>
            <a:solidFill>
              <a:srgbClr val="0F8187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 dirty="0" smtClean="0"/>
          </a:p>
          <a:p>
            <a:pPr algn="ctr"/>
            <a:endParaRPr lang="en-US" sz="4200" dirty="0"/>
          </a:p>
          <a:p>
            <a:pPr algn="ctr"/>
            <a:endParaRPr lang="en-US" sz="4200" dirty="0" smtClean="0"/>
          </a:p>
          <a:p>
            <a:pPr algn="ctr"/>
            <a:endParaRPr lang="en-US" sz="4200" dirty="0"/>
          </a:p>
          <a:p>
            <a:pPr algn="ctr"/>
            <a:endParaRPr lang="en-US" sz="4200" dirty="0" smtClean="0"/>
          </a:p>
          <a:p>
            <a:pPr algn="ctr"/>
            <a:endParaRPr lang="en-US" sz="4200" dirty="0"/>
          </a:p>
          <a:p>
            <a:pPr algn="ctr"/>
            <a:endParaRPr lang="en-US" sz="4200" dirty="0" smtClean="0"/>
          </a:p>
          <a:p>
            <a:pPr algn="ctr"/>
            <a:endParaRPr lang="en-US" sz="4200" dirty="0"/>
          </a:p>
          <a:p>
            <a:pPr algn="ctr"/>
            <a:endParaRPr lang="en-US" sz="4200" dirty="0" smtClean="0"/>
          </a:p>
          <a:p>
            <a:pPr algn="ctr"/>
            <a:endParaRPr lang="en-US" sz="4200" dirty="0" smtClean="0"/>
          </a:p>
          <a:p>
            <a:pPr algn="ctr"/>
            <a:r>
              <a:rPr lang="en-US" sz="4200" dirty="0" smtClean="0"/>
              <a:t>ROSMOD Component</a:t>
            </a:r>
            <a:endParaRPr lang="en-US" sz="4200" dirty="0"/>
          </a:p>
        </p:txBody>
      </p:sp>
      <p:sp>
        <p:nvSpPr>
          <p:cNvPr id="50" name="Rectangle 49"/>
          <p:cNvSpPr/>
          <p:nvPr/>
        </p:nvSpPr>
        <p:spPr>
          <a:xfrm>
            <a:off x="5486400" y="5943600"/>
            <a:ext cx="7637626" cy="27432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Component Operations Scheduler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588990" y="6629400"/>
            <a:ext cx="4191000" cy="1828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Message Queue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86401" y="4038600"/>
            <a:ext cx="4572000" cy="17526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Component Callbacks/Operations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[Business Logic]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86400" y="8835788"/>
            <a:ext cx="37719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Callback Deadline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Monitoring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288136" y="4038600"/>
            <a:ext cx="2835890" cy="17526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Timers &amp; State Variables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741390" y="7315200"/>
            <a:ext cx="773373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14763" y="7315200"/>
            <a:ext cx="773373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285861" y="7315200"/>
            <a:ext cx="773373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059234" y="7315200"/>
            <a:ext cx="773373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832607" y="7315200"/>
            <a:ext cx="773373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0" name="Up Arrow 59"/>
          <p:cNvSpPr/>
          <p:nvPr/>
        </p:nvSpPr>
        <p:spPr>
          <a:xfrm>
            <a:off x="8893790" y="7848600"/>
            <a:ext cx="457200" cy="4572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 Arrow 60"/>
          <p:cNvSpPr/>
          <p:nvPr/>
        </p:nvSpPr>
        <p:spPr>
          <a:xfrm rot="10800000">
            <a:off x="11990693" y="7848600"/>
            <a:ext cx="457200" cy="4572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91200" y="6629400"/>
            <a:ext cx="2590800" cy="1828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Executor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514763" y="8811904"/>
            <a:ext cx="3609263" cy="13716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Network QoS Arbiter</a:t>
            </a:r>
          </a:p>
        </p:txBody>
      </p:sp>
      <p:sp>
        <p:nvSpPr>
          <p:cNvPr id="64" name="Pentagon 63"/>
          <p:cNvSpPr/>
          <p:nvPr/>
        </p:nvSpPr>
        <p:spPr>
          <a:xfrm>
            <a:off x="3048000" y="4343400"/>
            <a:ext cx="1295400" cy="8382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048000" y="9066094"/>
            <a:ext cx="1143000" cy="10685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410200" y="3962400"/>
            <a:ext cx="8001000" cy="70866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 dirty="0" smtClean="0"/>
          </a:p>
          <a:p>
            <a:pPr algn="ctr"/>
            <a:endParaRPr lang="en-US" sz="4200" dirty="0"/>
          </a:p>
          <a:p>
            <a:pPr algn="ctr"/>
            <a:endParaRPr lang="en-US" sz="4200" dirty="0" smtClean="0"/>
          </a:p>
          <a:p>
            <a:pPr algn="ctr"/>
            <a:endParaRPr lang="en-US" sz="4200" dirty="0"/>
          </a:p>
          <a:p>
            <a:pPr algn="ctr"/>
            <a:endParaRPr lang="en-US" sz="4200" dirty="0" smtClean="0"/>
          </a:p>
          <a:p>
            <a:pPr algn="ctr"/>
            <a:endParaRPr lang="en-US" sz="4200" dirty="0"/>
          </a:p>
          <a:p>
            <a:pPr algn="ctr"/>
            <a:endParaRPr lang="en-US" sz="4200" dirty="0" smtClean="0"/>
          </a:p>
          <a:p>
            <a:pPr algn="ctr"/>
            <a:endParaRPr lang="en-US" sz="4200" dirty="0"/>
          </a:p>
          <a:p>
            <a:pPr algn="ctr"/>
            <a:endParaRPr lang="en-US" sz="4200" dirty="0" smtClean="0"/>
          </a:p>
          <a:p>
            <a:pPr algn="ctr"/>
            <a:endParaRPr lang="en-US" sz="4200" dirty="0" smtClean="0"/>
          </a:p>
          <a:p>
            <a:pPr algn="ctr"/>
            <a:r>
              <a:rPr lang="en-US" sz="4200" dirty="0" smtClean="0"/>
              <a:t>DREMS Component</a:t>
            </a:r>
            <a:endParaRPr lang="en-US" sz="4200" dirty="0"/>
          </a:p>
        </p:txBody>
      </p:sp>
      <p:sp>
        <p:nvSpPr>
          <p:cNvPr id="69" name="Rectangle 68"/>
          <p:cNvSpPr/>
          <p:nvPr/>
        </p:nvSpPr>
        <p:spPr>
          <a:xfrm>
            <a:off x="5638800" y="6096000"/>
            <a:ext cx="7637626" cy="27432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Component Operations Scheduler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741390" y="6781800"/>
            <a:ext cx="4191000" cy="18104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Message Queue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38801" y="4191000"/>
            <a:ext cx="4572000" cy="17526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Component Callbacks/Operations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[Business Logic]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638800" y="8988188"/>
            <a:ext cx="37719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Callback Deadline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Monitoring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440536" y="4191000"/>
            <a:ext cx="2835890" cy="17526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Timers &amp; State Variables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893790" y="7543800"/>
            <a:ext cx="773373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667163" y="7543800"/>
            <a:ext cx="773373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438261" y="7543800"/>
            <a:ext cx="773373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211634" y="7543800"/>
            <a:ext cx="773373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985007" y="7543800"/>
            <a:ext cx="773373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" name="Up Arrow 78"/>
          <p:cNvSpPr/>
          <p:nvPr/>
        </p:nvSpPr>
        <p:spPr>
          <a:xfrm rot="5400000">
            <a:off x="8670876" y="7658100"/>
            <a:ext cx="457200" cy="4572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Up Arrow 79"/>
          <p:cNvSpPr/>
          <p:nvPr/>
        </p:nvSpPr>
        <p:spPr>
          <a:xfrm rot="5400000">
            <a:off x="12536424" y="7682506"/>
            <a:ext cx="457200" cy="4572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943600" y="6781800"/>
            <a:ext cx="2590800" cy="1828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Executor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667163" y="8964304"/>
            <a:ext cx="3609263" cy="13716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Network QoS Arbiter</a:t>
            </a:r>
          </a:p>
        </p:txBody>
      </p:sp>
      <p:sp>
        <p:nvSpPr>
          <p:cNvPr id="83" name="Pentagon 82"/>
          <p:cNvSpPr/>
          <p:nvPr/>
        </p:nvSpPr>
        <p:spPr>
          <a:xfrm>
            <a:off x="3200400" y="4495800"/>
            <a:ext cx="1295400" cy="838200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200400" y="9218494"/>
            <a:ext cx="1143000" cy="10685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hevron 85"/>
          <p:cNvSpPr/>
          <p:nvPr/>
        </p:nvSpPr>
        <p:spPr>
          <a:xfrm>
            <a:off x="14148179" y="4495800"/>
            <a:ext cx="1371600" cy="8382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623309" y="8269069"/>
            <a:ext cx="230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4428811" y="8905164"/>
            <a:ext cx="1661330" cy="1068506"/>
            <a:chOff x="1988024" y="11506200"/>
            <a:chExt cx="1661330" cy="1068506"/>
          </a:xfrm>
        </p:grpSpPr>
        <p:sp>
          <p:nvSpPr>
            <p:cNvPr id="87" name="Oval 86"/>
            <p:cNvSpPr/>
            <p:nvPr/>
          </p:nvSpPr>
          <p:spPr>
            <a:xfrm>
              <a:off x="1988024" y="11506200"/>
              <a:ext cx="1143000" cy="10685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59524" y="11506200"/>
              <a:ext cx="1089830" cy="1068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196152" y="11695562"/>
              <a:ext cx="726743" cy="6897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4581211" y="9057564"/>
            <a:ext cx="1661330" cy="1068506"/>
            <a:chOff x="1988024" y="11506200"/>
            <a:chExt cx="1661330" cy="1068506"/>
          </a:xfrm>
        </p:grpSpPr>
        <p:sp>
          <p:nvSpPr>
            <p:cNvPr id="114" name="Oval 113"/>
            <p:cNvSpPr/>
            <p:nvPr/>
          </p:nvSpPr>
          <p:spPr>
            <a:xfrm>
              <a:off x="1988024" y="11506200"/>
              <a:ext cx="1143000" cy="10685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59524" y="11506200"/>
              <a:ext cx="1089830" cy="1068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2196152" y="11695562"/>
              <a:ext cx="726743" cy="6897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4733611" y="9209964"/>
            <a:ext cx="1661330" cy="1068506"/>
            <a:chOff x="1988024" y="11506200"/>
            <a:chExt cx="1661330" cy="1068506"/>
          </a:xfrm>
        </p:grpSpPr>
        <p:sp>
          <p:nvSpPr>
            <p:cNvPr id="119" name="Oval 118"/>
            <p:cNvSpPr/>
            <p:nvPr/>
          </p:nvSpPr>
          <p:spPr>
            <a:xfrm>
              <a:off x="1988024" y="11506200"/>
              <a:ext cx="1143000" cy="1068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559524" y="11506200"/>
              <a:ext cx="1089830" cy="1068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196152" y="11695562"/>
              <a:ext cx="726743" cy="6897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81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181</Words>
  <Application>Microsoft Office PowerPoint</Application>
  <PresentationFormat>Custom</PresentationFormat>
  <Paragraphs>144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Survivor of Hathsin</cp:lastModifiedBy>
  <cp:revision>37</cp:revision>
  <dcterms:created xsi:type="dcterms:W3CDTF">2015-06-02T14:46:19Z</dcterms:created>
  <dcterms:modified xsi:type="dcterms:W3CDTF">2015-08-16T18:11:20Z</dcterms:modified>
</cp:coreProperties>
</file>