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16734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494871" y="881352"/>
            <a:ext cx="4191000" cy="5181599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Middleware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9143" y="985853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DREMS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9643" y="1214454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1241" y="3700751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 &amp; State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8113" y="3700751"/>
            <a:ext cx="1905000" cy="1447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19820" y="2425890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Scheduling 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7156086" y="1948151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74237" y="1948150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272359" y="4491054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912437" y="2190902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691459" y="4719654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26743" y="4615007"/>
            <a:ext cx="1110343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426743" y="2190902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75086" y="1611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5137" y="15631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5137" y="4126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40400" y="3974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83543" y="295181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83543" y="331757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56970" y="3035634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88052" y="3052891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67326" y="2967052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869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4686" y="2967054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3605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4142" y="2959290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Survivor of Hathsin</cp:lastModifiedBy>
  <cp:revision>10</cp:revision>
  <dcterms:created xsi:type="dcterms:W3CDTF">2014-02-02T14:25:07Z</dcterms:created>
  <dcterms:modified xsi:type="dcterms:W3CDTF">2015-08-16T22:31:39Z</dcterms:modified>
</cp:coreProperties>
</file>