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45720000" cy="45720000"/>
  <p:notesSz cx="6858000" cy="9144000"/>
  <p:defaultTextStyle>
    <a:defPPr>
      <a:defRPr lang="en-US"/>
    </a:defPPr>
    <a:lvl1pPr marL="0" algn="l" defTabSz="5225064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1pPr>
    <a:lvl2pPr marL="2612532" algn="l" defTabSz="5225064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2pPr>
    <a:lvl3pPr marL="5225064" algn="l" defTabSz="5225064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3pPr>
    <a:lvl4pPr marL="7837597" algn="l" defTabSz="5225064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4pPr>
    <a:lvl5pPr marL="10450129" algn="l" defTabSz="5225064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5pPr>
    <a:lvl6pPr marL="13062661" algn="l" defTabSz="5225064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6pPr>
    <a:lvl7pPr marL="15675193" algn="l" defTabSz="5225064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7pPr>
    <a:lvl8pPr marL="18287726" algn="l" defTabSz="5225064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8pPr>
    <a:lvl9pPr marL="20900258" algn="l" defTabSz="5225064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5232" y="5736"/>
      </p:cViewPr>
      <p:guideLst>
        <p:guide orient="horz" pos="14400"/>
        <p:guide pos="1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4202837"/>
            <a:ext cx="38862000" cy="9800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5908000"/>
            <a:ext cx="32004000" cy="1168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00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830923"/>
            <a:ext cx="10287000" cy="390101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830923"/>
            <a:ext cx="30099000" cy="390101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29379337"/>
            <a:ext cx="38862000" cy="9080500"/>
          </a:xfrm>
        </p:spPr>
        <p:txBody>
          <a:bodyPr anchor="t"/>
          <a:lstStyle>
            <a:lvl1pPr algn="l">
              <a:defRPr sz="2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19378090"/>
            <a:ext cx="38862000" cy="10001247"/>
          </a:xfrm>
        </p:spPr>
        <p:txBody>
          <a:bodyPr anchor="b"/>
          <a:lstStyle>
            <a:lvl1pPr marL="0" indent="0">
              <a:buNone/>
              <a:defRPr sz="11400">
                <a:solidFill>
                  <a:schemeClr val="tx1">
                    <a:tint val="75000"/>
                  </a:schemeClr>
                </a:solidFill>
              </a:defRPr>
            </a:lvl1pPr>
            <a:lvl2pPr marL="2612532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2pPr>
            <a:lvl3pPr marL="5225064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3pPr>
            <a:lvl4pPr marL="7837597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1045012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3062661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567519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828772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20900258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066800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1066800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234087"/>
            <a:ext cx="20200940" cy="4265080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532" indent="0">
              <a:buNone/>
              <a:defRPr sz="11400" b="1"/>
            </a:lvl2pPr>
            <a:lvl3pPr marL="5225064" indent="0">
              <a:buNone/>
              <a:defRPr sz="10300" b="1"/>
            </a:lvl3pPr>
            <a:lvl4pPr marL="7837597" indent="0">
              <a:buNone/>
              <a:defRPr sz="9100" b="1"/>
            </a:lvl4pPr>
            <a:lvl5pPr marL="10450129" indent="0">
              <a:buNone/>
              <a:defRPr sz="9100" b="1"/>
            </a:lvl5pPr>
            <a:lvl6pPr marL="13062661" indent="0">
              <a:buNone/>
              <a:defRPr sz="9100" b="1"/>
            </a:lvl6pPr>
            <a:lvl7pPr marL="15675193" indent="0">
              <a:buNone/>
              <a:defRPr sz="9100" b="1"/>
            </a:lvl7pPr>
            <a:lvl8pPr marL="18287726" indent="0">
              <a:buNone/>
              <a:defRPr sz="9100" b="1"/>
            </a:lvl8pPr>
            <a:lvl9pPr marL="20900258" indent="0">
              <a:buNone/>
              <a:defRPr sz="9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14499167"/>
            <a:ext cx="20200940" cy="26341920"/>
          </a:xfrm>
        </p:spPr>
        <p:txBody>
          <a:bodyPr/>
          <a:lstStyle>
            <a:lvl1pPr>
              <a:defRPr sz="13700"/>
            </a:lvl1pPr>
            <a:lvl2pPr>
              <a:defRPr sz="11400"/>
            </a:lvl2pPr>
            <a:lvl3pPr>
              <a:defRPr sz="103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8" y="10234087"/>
            <a:ext cx="20208875" cy="4265080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532" indent="0">
              <a:buNone/>
              <a:defRPr sz="11400" b="1"/>
            </a:lvl2pPr>
            <a:lvl3pPr marL="5225064" indent="0">
              <a:buNone/>
              <a:defRPr sz="10300" b="1"/>
            </a:lvl3pPr>
            <a:lvl4pPr marL="7837597" indent="0">
              <a:buNone/>
              <a:defRPr sz="9100" b="1"/>
            </a:lvl4pPr>
            <a:lvl5pPr marL="10450129" indent="0">
              <a:buNone/>
              <a:defRPr sz="9100" b="1"/>
            </a:lvl5pPr>
            <a:lvl6pPr marL="13062661" indent="0">
              <a:buNone/>
              <a:defRPr sz="9100" b="1"/>
            </a:lvl6pPr>
            <a:lvl7pPr marL="15675193" indent="0">
              <a:buNone/>
              <a:defRPr sz="9100" b="1"/>
            </a:lvl7pPr>
            <a:lvl8pPr marL="18287726" indent="0">
              <a:buNone/>
              <a:defRPr sz="9100" b="1"/>
            </a:lvl8pPr>
            <a:lvl9pPr marL="20900258" indent="0">
              <a:buNone/>
              <a:defRPr sz="9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8" y="14499167"/>
            <a:ext cx="20208875" cy="26341920"/>
          </a:xfrm>
        </p:spPr>
        <p:txBody>
          <a:bodyPr/>
          <a:lstStyle>
            <a:lvl1pPr>
              <a:defRPr sz="13700"/>
            </a:lvl1pPr>
            <a:lvl2pPr>
              <a:defRPr sz="11400"/>
            </a:lvl2pPr>
            <a:lvl3pPr>
              <a:defRPr sz="103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3" y="1820333"/>
            <a:ext cx="15041565" cy="7747000"/>
          </a:xfrm>
        </p:spPr>
        <p:txBody>
          <a:bodyPr anchor="b"/>
          <a:lstStyle>
            <a:lvl1pPr algn="l">
              <a:defRPr sz="1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1820337"/>
            <a:ext cx="25558750" cy="39020753"/>
          </a:xfrm>
        </p:spPr>
        <p:txBody>
          <a:bodyPr/>
          <a:lstStyle>
            <a:lvl1pPr>
              <a:defRPr sz="18300"/>
            </a:lvl1pPr>
            <a:lvl2pPr>
              <a:defRPr sz="16000"/>
            </a:lvl2pPr>
            <a:lvl3pPr>
              <a:defRPr sz="13700"/>
            </a:lvl3pPr>
            <a:lvl4pPr>
              <a:defRPr sz="11400"/>
            </a:lvl4pPr>
            <a:lvl5pPr>
              <a:defRPr sz="11400"/>
            </a:lvl5pPr>
            <a:lvl6pPr>
              <a:defRPr sz="11400"/>
            </a:lvl6pPr>
            <a:lvl7pPr>
              <a:defRPr sz="11400"/>
            </a:lvl7pPr>
            <a:lvl8pPr>
              <a:defRPr sz="11400"/>
            </a:lvl8pPr>
            <a:lvl9pPr>
              <a:defRPr sz="1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3" y="9567337"/>
            <a:ext cx="15041565" cy="31273753"/>
          </a:xfrm>
        </p:spPr>
        <p:txBody>
          <a:bodyPr/>
          <a:lstStyle>
            <a:lvl1pPr marL="0" indent="0">
              <a:buNone/>
              <a:defRPr sz="8000"/>
            </a:lvl1pPr>
            <a:lvl2pPr marL="2612532" indent="0">
              <a:buNone/>
              <a:defRPr sz="6900"/>
            </a:lvl2pPr>
            <a:lvl3pPr marL="5225064" indent="0">
              <a:buNone/>
              <a:defRPr sz="5700"/>
            </a:lvl3pPr>
            <a:lvl4pPr marL="7837597" indent="0">
              <a:buNone/>
              <a:defRPr sz="5100"/>
            </a:lvl4pPr>
            <a:lvl5pPr marL="10450129" indent="0">
              <a:buNone/>
              <a:defRPr sz="5100"/>
            </a:lvl5pPr>
            <a:lvl6pPr marL="13062661" indent="0">
              <a:buNone/>
              <a:defRPr sz="5100"/>
            </a:lvl6pPr>
            <a:lvl7pPr marL="15675193" indent="0">
              <a:buNone/>
              <a:defRPr sz="5100"/>
            </a:lvl7pPr>
            <a:lvl8pPr marL="18287726" indent="0">
              <a:buNone/>
              <a:defRPr sz="5100"/>
            </a:lvl8pPr>
            <a:lvl9pPr marL="20900258" indent="0">
              <a:buNone/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2004000"/>
            <a:ext cx="27432000" cy="3778253"/>
          </a:xfrm>
        </p:spPr>
        <p:txBody>
          <a:bodyPr anchor="b"/>
          <a:lstStyle>
            <a:lvl1pPr algn="l">
              <a:defRPr sz="1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085167"/>
            <a:ext cx="27432000" cy="27432000"/>
          </a:xfrm>
        </p:spPr>
        <p:txBody>
          <a:bodyPr/>
          <a:lstStyle>
            <a:lvl1pPr marL="0" indent="0">
              <a:buNone/>
              <a:defRPr sz="18300"/>
            </a:lvl1pPr>
            <a:lvl2pPr marL="2612532" indent="0">
              <a:buNone/>
              <a:defRPr sz="16000"/>
            </a:lvl2pPr>
            <a:lvl3pPr marL="5225064" indent="0">
              <a:buNone/>
              <a:defRPr sz="13700"/>
            </a:lvl3pPr>
            <a:lvl4pPr marL="7837597" indent="0">
              <a:buNone/>
              <a:defRPr sz="11400"/>
            </a:lvl4pPr>
            <a:lvl5pPr marL="10450129" indent="0">
              <a:buNone/>
              <a:defRPr sz="11400"/>
            </a:lvl5pPr>
            <a:lvl6pPr marL="13062661" indent="0">
              <a:buNone/>
              <a:defRPr sz="11400"/>
            </a:lvl6pPr>
            <a:lvl7pPr marL="15675193" indent="0">
              <a:buNone/>
              <a:defRPr sz="11400"/>
            </a:lvl7pPr>
            <a:lvl8pPr marL="18287726" indent="0">
              <a:buNone/>
              <a:defRPr sz="11400"/>
            </a:lvl8pPr>
            <a:lvl9pPr marL="20900258" indent="0">
              <a:buNone/>
              <a:defRPr sz="1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35782253"/>
            <a:ext cx="27432000" cy="5365747"/>
          </a:xfrm>
        </p:spPr>
        <p:txBody>
          <a:bodyPr/>
          <a:lstStyle>
            <a:lvl1pPr marL="0" indent="0">
              <a:buNone/>
              <a:defRPr sz="8000"/>
            </a:lvl1pPr>
            <a:lvl2pPr marL="2612532" indent="0">
              <a:buNone/>
              <a:defRPr sz="6900"/>
            </a:lvl2pPr>
            <a:lvl3pPr marL="5225064" indent="0">
              <a:buNone/>
              <a:defRPr sz="5700"/>
            </a:lvl3pPr>
            <a:lvl4pPr marL="7837597" indent="0">
              <a:buNone/>
              <a:defRPr sz="5100"/>
            </a:lvl4pPr>
            <a:lvl5pPr marL="10450129" indent="0">
              <a:buNone/>
              <a:defRPr sz="5100"/>
            </a:lvl5pPr>
            <a:lvl6pPr marL="13062661" indent="0">
              <a:buNone/>
              <a:defRPr sz="5100"/>
            </a:lvl6pPr>
            <a:lvl7pPr marL="15675193" indent="0">
              <a:buNone/>
              <a:defRPr sz="5100"/>
            </a:lvl7pPr>
            <a:lvl8pPr marL="18287726" indent="0">
              <a:buNone/>
              <a:defRPr sz="5100"/>
            </a:lvl8pPr>
            <a:lvl9pPr marL="20900258" indent="0">
              <a:buNone/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1830920"/>
            <a:ext cx="41148000" cy="7620000"/>
          </a:xfrm>
          <a:prstGeom prst="rect">
            <a:avLst/>
          </a:prstGeom>
        </p:spPr>
        <p:txBody>
          <a:bodyPr vert="horz" lIns="522506" tIns="261253" rIns="522506" bIns="2612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668003"/>
            <a:ext cx="41148000" cy="30173087"/>
          </a:xfrm>
          <a:prstGeom prst="rect">
            <a:avLst/>
          </a:prstGeom>
        </p:spPr>
        <p:txBody>
          <a:bodyPr vert="horz" lIns="522506" tIns="261253" rIns="522506" bIns="2612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2375670"/>
            <a:ext cx="10668000" cy="2434167"/>
          </a:xfrm>
          <a:prstGeom prst="rect">
            <a:avLst/>
          </a:prstGeom>
        </p:spPr>
        <p:txBody>
          <a:bodyPr vert="horz" lIns="522506" tIns="261253" rIns="522506" bIns="261253" rtlCol="0" anchor="ctr"/>
          <a:lstStyle>
            <a:lvl1pPr algn="l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2375670"/>
            <a:ext cx="14478000" cy="2434167"/>
          </a:xfrm>
          <a:prstGeom prst="rect">
            <a:avLst/>
          </a:prstGeom>
        </p:spPr>
        <p:txBody>
          <a:bodyPr vert="horz" lIns="522506" tIns="261253" rIns="522506" bIns="261253" rtlCol="0" anchor="ctr"/>
          <a:lstStyle>
            <a:lvl1pPr algn="ctr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2375670"/>
            <a:ext cx="10668000" cy="2434167"/>
          </a:xfrm>
          <a:prstGeom prst="rect">
            <a:avLst/>
          </a:prstGeom>
        </p:spPr>
        <p:txBody>
          <a:bodyPr vert="horz" lIns="522506" tIns="261253" rIns="522506" bIns="261253" rtlCol="0" anchor="ctr"/>
          <a:lstStyle>
            <a:lvl1pPr algn="r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5064" rtl="0" eaLnBrk="1" latinLnBrk="0" hangingPunct="1">
        <a:spcBef>
          <a:spcPct val="0"/>
        </a:spcBef>
        <a:buNone/>
        <a:defRPr sz="2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99" indent="-1959399" algn="l" defTabSz="5225064" rtl="0" eaLnBrk="1" latinLnBrk="0" hangingPunct="1">
        <a:spcBef>
          <a:spcPct val="20000"/>
        </a:spcBef>
        <a:buFont typeface="Arial" pitchFamily="34" charset="0"/>
        <a:buChar char="•"/>
        <a:defRPr sz="183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365" indent="-1632833" algn="l" defTabSz="5225064" rtl="0" eaLnBrk="1" latinLnBrk="0" hangingPunct="1">
        <a:spcBef>
          <a:spcPct val="20000"/>
        </a:spcBef>
        <a:buFont typeface="Arial" pitchFamily="34" charset="0"/>
        <a:buChar char="–"/>
        <a:defRPr sz="160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331" indent="-1306266" algn="l" defTabSz="5225064" rtl="0" eaLnBrk="1" latinLnBrk="0" hangingPunct="1">
        <a:spcBef>
          <a:spcPct val="20000"/>
        </a:spcBef>
        <a:buFont typeface="Arial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863" indent="-1306266" algn="l" defTabSz="5225064" rtl="0" eaLnBrk="1" latinLnBrk="0" hangingPunct="1">
        <a:spcBef>
          <a:spcPct val="20000"/>
        </a:spcBef>
        <a:buFont typeface="Arial" pitchFamily="34" charset="0"/>
        <a:buChar char="–"/>
        <a:defRPr sz="1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6395" indent="-1306266" algn="l" defTabSz="5225064" rtl="0" eaLnBrk="1" latinLnBrk="0" hangingPunct="1">
        <a:spcBef>
          <a:spcPct val="20000"/>
        </a:spcBef>
        <a:buFont typeface="Arial" pitchFamily="34" charset="0"/>
        <a:buChar char="»"/>
        <a:defRPr sz="1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927" indent="-1306266" algn="l" defTabSz="5225064" rtl="0" eaLnBrk="1" latinLnBrk="0" hangingPunct="1">
        <a:spcBef>
          <a:spcPct val="20000"/>
        </a:spcBef>
        <a:buFont typeface="Arial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1460" indent="-1306266" algn="l" defTabSz="5225064" rtl="0" eaLnBrk="1" latinLnBrk="0" hangingPunct="1">
        <a:spcBef>
          <a:spcPct val="20000"/>
        </a:spcBef>
        <a:buFont typeface="Arial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992" indent="-1306266" algn="l" defTabSz="5225064" rtl="0" eaLnBrk="1" latinLnBrk="0" hangingPunct="1">
        <a:spcBef>
          <a:spcPct val="20000"/>
        </a:spcBef>
        <a:buFont typeface="Arial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6524" indent="-1306266" algn="l" defTabSz="5225064" rtl="0" eaLnBrk="1" latinLnBrk="0" hangingPunct="1">
        <a:spcBef>
          <a:spcPct val="20000"/>
        </a:spcBef>
        <a:buFont typeface="Arial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532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064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597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450129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661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5193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726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20900258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_DATA\Vanderbilt University\Research\Repositories\Vulcan-RCPS\doc\publications\RSP2015--Testbed\fig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800" y="15316200"/>
            <a:ext cx="14990763" cy="845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746200" y="16916400"/>
            <a:ext cx="1731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Development and Control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746199" y="21488400"/>
            <a:ext cx="1731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Physics Simulators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076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DATA\Vanderbilt University\Research\Repositories\Vulcan-RCPS\doc\publications\RSP2015--Testbed\figs\k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0" y="13868400"/>
            <a:ext cx="10972800" cy="10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297400" y="2065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Altitude Profile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Cruising Altitude: 2000 m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1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4</cp:revision>
  <dcterms:created xsi:type="dcterms:W3CDTF">2006-08-16T00:00:00Z</dcterms:created>
  <dcterms:modified xsi:type="dcterms:W3CDTF">2015-06-19T21:27:55Z</dcterms:modified>
</cp:coreProperties>
</file>