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18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1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FA82-3AF3-4E39-8F86-9E05C8BBB327}" type="datetimeFigureOut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0DE2-1037-4E62-ADD3-01BDE9D4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1430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1`[{clock_node=“Sat1”, clock_value=0,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schedule = [{part_name=“Part1”, exec_t=0, dur=20, pr=40,  off=0},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{part_name=“Part2”, exec_t=0, dur=20, pr=40, off=20},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{part_name=“Part3”, exec_t=0, dur=20, pr=40, off=40}]}]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3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2</cp:revision>
  <dcterms:created xsi:type="dcterms:W3CDTF">2015-03-11T05:29:54Z</dcterms:created>
  <dcterms:modified xsi:type="dcterms:W3CDTF">2015-03-11T05:41:57Z</dcterms:modified>
</cp:coreProperties>
</file>