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AE7E-3030-49E0-9C73-E5F60FD26F9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771E-E06C-4DA2-B76C-E807364F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464" y="1445907"/>
            <a:ext cx="1546167" cy="8562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0140" y="592975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2540" y="745375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4940" y="897775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7340" y="1050175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9740" y="1202575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92140" y="1354975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2631" y="1699715"/>
            <a:ext cx="1204709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93800" y="850672"/>
            <a:ext cx="673995" cy="8416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89483" y="1354975"/>
            <a:ext cx="6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76307" y="440575"/>
            <a:ext cx="6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89335" y="2443820"/>
            <a:ext cx="2912339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Unordered set:</a:t>
            </a:r>
          </a:p>
          <a:p>
            <a:r>
              <a:rPr lang="en-US" sz="1400" dirty="0" smtClean="0"/>
              <a:t>1`{</a:t>
            </a:r>
            <a:r>
              <a:rPr lang="en-US" sz="1400" dirty="0" err="1" smtClean="0"/>
              <a:t>nid</a:t>
            </a:r>
            <a:r>
              <a:rPr lang="en-US" sz="1400" dirty="0" smtClean="0"/>
              <a:t>="Sat1“,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 ++</a:t>
            </a:r>
          </a:p>
          <a:p>
            <a:r>
              <a:rPr lang="en-US" sz="1400" dirty="0" smtClean="0"/>
              <a:t>1`{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=“Sat2”,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 ++</a:t>
            </a:r>
          </a:p>
          <a:p>
            <a:r>
              <a:rPr lang="en-US" sz="1400" dirty="0" smtClean="0"/>
              <a:t>..</a:t>
            </a:r>
          </a:p>
          <a:p>
            <a:r>
              <a:rPr lang="en-US" sz="1400" dirty="0" smtClean="0"/>
              <a:t>1`{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=“Sat6”,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6066" y="2443820"/>
            <a:ext cx="2912339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Ordered list:</a:t>
            </a:r>
          </a:p>
          <a:p>
            <a:r>
              <a:rPr lang="en-US" sz="1400" dirty="0" smtClean="0"/>
              <a:t>1`[{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=“Sat1”,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]},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=“Sat2”,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]},</a:t>
            </a:r>
          </a:p>
          <a:p>
            <a:r>
              <a:rPr lang="en-US" sz="1400" dirty="0" smtClean="0"/>
              <a:t>     ..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=“Sat6”,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42606" y="246325"/>
            <a:ext cx="1546167" cy="8562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Component-based App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2615116" y="1100897"/>
            <a:ext cx="246929" cy="3466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3643402"/>
            <a:ext cx="68103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57332" y="276044"/>
            <a:ext cx="1443143" cy="1693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50114" y="398979"/>
            <a:ext cx="851179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088418" y="676668"/>
            <a:ext cx="117457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01971" y="938403"/>
            <a:ext cx="129074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33531" y="1202886"/>
            <a:ext cx="129074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lients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33531" y="1477491"/>
            <a:ext cx="129074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66915" y="394915"/>
            <a:ext cx="1443143" cy="1693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4335" y="1233944"/>
            <a:ext cx="1546167" cy="8562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6385" y="385504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8785" y="537904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1185" y="690304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5" y="842704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85985" y="995104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DREMS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38385" y="1147504"/>
            <a:ext cx="1546167" cy="856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27568" y="1670780"/>
            <a:ext cx="706017" cy="18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27568" y="1266444"/>
            <a:ext cx="248817" cy="404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5728" y="1147504"/>
            <a:ext cx="6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22552" y="233104"/>
            <a:ext cx="6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93181" y="2214420"/>
            <a:ext cx="3533926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Unordered set:</a:t>
            </a:r>
          </a:p>
          <a:p>
            <a:r>
              <a:rPr lang="en-US" sz="1400" dirty="0" smtClean="0"/>
              <a:t>1`{</a:t>
            </a:r>
            <a:r>
              <a:rPr lang="en-US" sz="1400" dirty="0" err="1" smtClean="0"/>
              <a:t>nid</a:t>
            </a:r>
            <a:r>
              <a:rPr lang="en-US" sz="1400" dirty="0" smtClean="0"/>
              <a:t>="Sat1“,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 ++</a:t>
            </a:r>
          </a:p>
          <a:p>
            <a:r>
              <a:rPr lang="en-US" sz="1400" dirty="0" smtClean="0"/>
              <a:t>..</a:t>
            </a:r>
          </a:p>
          <a:p>
            <a:r>
              <a:rPr lang="en-US" sz="1400" dirty="0" smtClean="0"/>
              <a:t>1`{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=“Sat6”,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7568" y="2202931"/>
            <a:ext cx="2912339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Ordered list:</a:t>
            </a:r>
          </a:p>
          <a:p>
            <a:r>
              <a:rPr lang="en-US" sz="1400" dirty="0" smtClean="0"/>
              <a:t>1`[{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=“Sat1”,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]}, </a:t>
            </a:r>
          </a:p>
          <a:p>
            <a:r>
              <a:rPr lang="en-US" sz="1400" dirty="0" smtClean="0"/>
              <a:t>      ..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{</a:t>
            </a:r>
            <a:r>
              <a:rPr lang="en-US" sz="1400" dirty="0" err="1" smtClean="0"/>
              <a:t>nid</a:t>
            </a:r>
            <a:r>
              <a:rPr lang="en-US" sz="1400" dirty="0" smtClean="0"/>
              <a:t>=“Sat6”, </a:t>
            </a:r>
            <a:r>
              <a:rPr lang="en-US" sz="1400" dirty="0" err="1" smtClean="0"/>
              <a:t>ths</a:t>
            </a:r>
            <a:r>
              <a:rPr lang="en-US" sz="1400" dirty="0" smtClean="0"/>
              <a:t> = [</a:t>
            </a:r>
            <a:r>
              <a:rPr lang="en-US" sz="1400" i="1" dirty="0" err="1" smtClean="0"/>
              <a:t>threads_list</a:t>
            </a:r>
            <a:r>
              <a:rPr lang="en-US" sz="1400" dirty="0" smtClean="0"/>
              <a:t>]}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9306" y="63404"/>
            <a:ext cx="1546167" cy="8562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563953" y="919614"/>
            <a:ext cx="246929" cy="3204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25" y="3457575"/>
            <a:ext cx="6810375" cy="34004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93181" y="3212100"/>
            <a:ext cx="66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Set of </a:t>
            </a:r>
            <a:r>
              <a:rPr lang="en-US" sz="1600" b="1" i="1" dirty="0" smtClean="0"/>
              <a:t>n</a:t>
            </a:r>
            <a:r>
              <a:rPr lang="en-US" sz="1600" b="1" dirty="0" smtClean="0"/>
              <a:t> timer tokens:                                       Single list of all system timers: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2359697" y="517850"/>
            <a:ext cx="851179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98001" y="795539"/>
            <a:ext cx="117457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11554" y="1057274"/>
            <a:ext cx="129074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43114" y="1321757"/>
            <a:ext cx="129074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lients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114" y="1596362"/>
            <a:ext cx="1290743" cy="227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servers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510058" y="602436"/>
            <a:ext cx="389248" cy="302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265878" y="2787343"/>
            <a:ext cx="389248" cy="302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65878" y="5496842"/>
            <a:ext cx="389248" cy="302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728787"/>
            <a:ext cx="68103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96340" y="372267"/>
            <a:ext cx="8223" cy="211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02998" y="772357"/>
            <a:ext cx="3719744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02998" y="1329876"/>
            <a:ext cx="3719744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07200" y="2479520"/>
            <a:ext cx="3719744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02997" y="621130"/>
            <a:ext cx="588397" cy="16010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op1</a:t>
            </a:r>
            <a:endParaRPr lang="en-US" sz="8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044428" y="514349"/>
            <a:ext cx="6334" cy="142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130787" y="514349"/>
            <a:ext cx="5824" cy="169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" idx="3"/>
          </p:cNvCxnSpPr>
          <p:nvPr/>
        </p:nvCxnSpPr>
        <p:spPr>
          <a:xfrm flipV="1">
            <a:off x="3491394" y="514349"/>
            <a:ext cx="568245" cy="1868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5503" y="1146962"/>
            <a:ext cx="230878" cy="19174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cxnSp>
        <p:nvCxnSpPr>
          <p:cNvPr id="25" name="Curved Connector 24"/>
          <p:cNvCxnSpPr/>
          <p:nvPr/>
        </p:nvCxnSpPr>
        <p:spPr>
          <a:xfrm>
            <a:off x="2900779" y="1047751"/>
            <a:ext cx="205689" cy="93939"/>
          </a:xfrm>
          <a:prstGeom prst="curvedConnector3">
            <a:avLst>
              <a:gd name="adj1" fmla="val 102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3"/>
          </p:cNvCxnSpPr>
          <p:nvPr/>
        </p:nvCxnSpPr>
        <p:spPr>
          <a:xfrm flipV="1">
            <a:off x="3126381" y="1053023"/>
            <a:ext cx="916885" cy="1898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1176" y="747515"/>
            <a:ext cx="1102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51739" y="1328780"/>
            <a:ext cx="1102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1467" y="752224"/>
            <a:ext cx="606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  <a:r>
              <a:rPr lang="en-US" sz="700" b="1" dirty="0" smtClean="0"/>
              <a:t>+2 msec</a:t>
            </a:r>
            <a:endParaRPr lang="en-US" sz="7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89286" y="726416"/>
            <a:ext cx="3592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  <a:r>
              <a:rPr lang="en-US" sz="700" b="1" dirty="0" smtClean="0"/>
              <a:t>+4</a:t>
            </a:r>
            <a:endParaRPr lang="en-US" sz="7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83289" y="1306940"/>
            <a:ext cx="606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  <a:r>
              <a:rPr lang="en-US" sz="700" b="1" dirty="0" smtClean="0"/>
              <a:t>+500 usec</a:t>
            </a:r>
            <a:endParaRPr lang="en-US" sz="7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94416" y="1312583"/>
            <a:ext cx="606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  <a:r>
              <a:rPr lang="en-US" sz="700" b="1" dirty="0" smtClean="0"/>
              <a:t>+4000</a:t>
            </a:r>
            <a:endParaRPr lang="en-US" sz="700" b="1" dirty="0"/>
          </a:p>
        </p:txBody>
      </p:sp>
      <p:cxnSp>
        <p:nvCxnSpPr>
          <p:cNvPr id="39" name="Curved Connector 38"/>
          <p:cNvCxnSpPr/>
          <p:nvPr/>
        </p:nvCxnSpPr>
        <p:spPr>
          <a:xfrm>
            <a:off x="2887461" y="440172"/>
            <a:ext cx="603932" cy="1136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89286" y="951704"/>
            <a:ext cx="1244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Preempt point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94416" y="372267"/>
            <a:ext cx="1244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Preempt point</a:t>
            </a:r>
          </a:p>
        </p:txBody>
      </p:sp>
      <p:cxnSp>
        <p:nvCxnSpPr>
          <p:cNvPr id="51" name="Straight Connector 50"/>
          <p:cNvCxnSpPr>
            <a:endCxn id="13" idx="3"/>
          </p:cNvCxnSpPr>
          <p:nvPr/>
        </p:nvCxnSpPr>
        <p:spPr>
          <a:xfrm>
            <a:off x="3491394" y="453952"/>
            <a:ext cx="0" cy="247231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33886" y="1367637"/>
            <a:ext cx="766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op_complete</a:t>
            </a:r>
            <a:endParaRPr lang="en-US" sz="700" b="1" dirty="0"/>
          </a:p>
        </p:txBody>
      </p:sp>
      <p:sp>
        <p:nvSpPr>
          <p:cNvPr id="64" name="Rectangle 63"/>
          <p:cNvSpPr/>
          <p:nvPr/>
        </p:nvSpPr>
        <p:spPr>
          <a:xfrm>
            <a:off x="5300332" y="476057"/>
            <a:ext cx="108396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 smtClean="0"/>
              <a:t>Case 1: Op. Completion</a:t>
            </a:r>
          </a:p>
          <a:p>
            <a:pPr algn="ctr"/>
            <a:r>
              <a:rPr lang="en-US" sz="600" b="1" dirty="0" smtClean="0"/>
              <a:t>Time resolution = 1 </a:t>
            </a:r>
            <a:r>
              <a:rPr lang="en-US" sz="600" b="1" dirty="0"/>
              <a:t>m</a:t>
            </a:r>
            <a:r>
              <a:rPr lang="en-US" sz="600" b="1" dirty="0" smtClean="0"/>
              <a:t>sec </a:t>
            </a:r>
            <a:endParaRPr 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92799" y="918237"/>
            <a:ext cx="766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op_complete</a:t>
            </a:r>
            <a:endParaRPr lang="en-US" sz="700" b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4873925" y="1606646"/>
            <a:ext cx="0" cy="334734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36786" y="1885725"/>
            <a:ext cx="336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  <a:r>
              <a:rPr lang="en-US" sz="700" b="1" dirty="0" smtClean="0"/>
              <a:t>+4</a:t>
            </a:r>
            <a:endParaRPr lang="en-US" sz="7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751739" y="1909717"/>
            <a:ext cx="1102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897512" y="1929413"/>
            <a:ext cx="3719744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601941" y="1744765"/>
            <a:ext cx="45719" cy="19174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endCxn id="72" idx="1"/>
          </p:cNvCxnSpPr>
          <p:nvPr/>
        </p:nvCxnSpPr>
        <p:spPr>
          <a:xfrm>
            <a:off x="3601941" y="1638430"/>
            <a:ext cx="0" cy="202208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496827" y="1410964"/>
            <a:ext cx="76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timer_op</a:t>
            </a:r>
          </a:p>
          <a:p>
            <a:r>
              <a:rPr lang="en-US" sz="600" b="1" dirty="0"/>
              <a:t>r</a:t>
            </a:r>
            <a:r>
              <a:rPr lang="en-US" sz="600" b="1" dirty="0" smtClean="0"/>
              <a:t>eady here</a:t>
            </a:r>
            <a:endParaRPr lang="en-US" sz="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97261" y="1895297"/>
            <a:ext cx="313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t</a:t>
            </a:r>
            <a:r>
              <a:rPr lang="en-US" sz="600" b="1" dirty="0" smtClean="0"/>
              <a:t>+3</a:t>
            </a:r>
            <a:endParaRPr lang="en-US" sz="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352973" y="592810"/>
            <a:ext cx="1244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rgbClr val="0070C0"/>
                </a:solidFill>
              </a:rPr>
              <a:t>Schedule ready thread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081677" y="1176520"/>
            <a:ext cx="3398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58491" y="1090638"/>
            <a:ext cx="1244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rgbClr val="0070C0"/>
                </a:solidFill>
              </a:rPr>
              <a:t>Schedule ready thread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059639" y="666932"/>
            <a:ext cx="3398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72" idx="1"/>
          </p:cNvCxnSpPr>
          <p:nvPr/>
        </p:nvCxnSpPr>
        <p:spPr>
          <a:xfrm>
            <a:off x="2907200" y="1695442"/>
            <a:ext cx="694741" cy="1451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24219" y="1485760"/>
            <a:ext cx="637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rgbClr val="0070C0"/>
                </a:solidFill>
              </a:rPr>
              <a:t>No threads to</a:t>
            </a:r>
          </a:p>
          <a:p>
            <a:r>
              <a:rPr lang="en-US" sz="500" b="1" dirty="0" smtClean="0">
                <a:solidFill>
                  <a:srgbClr val="0070C0"/>
                </a:solidFill>
              </a:rPr>
              <a:t>schedule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304506" y="1003901"/>
            <a:ext cx="108396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600" b="1" dirty="0" smtClean="0"/>
              <a:t>Case 2: Op. Completion</a:t>
            </a:r>
          </a:p>
          <a:p>
            <a:r>
              <a:rPr lang="en-US" sz="600" b="1" dirty="0" smtClean="0"/>
              <a:t>Time resolution = 100 usec </a:t>
            </a:r>
            <a:endParaRPr lang="en-US" sz="600" b="1" dirty="0"/>
          </a:p>
        </p:txBody>
      </p:sp>
      <p:cxnSp>
        <p:nvCxnSpPr>
          <p:cNvPr id="101" name="Curved Connector 100"/>
          <p:cNvCxnSpPr/>
          <p:nvPr/>
        </p:nvCxnSpPr>
        <p:spPr>
          <a:xfrm flipV="1">
            <a:off x="3650714" y="1755529"/>
            <a:ext cx="391168" cy="635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flipV="1">
            <a:off x="4053306" y="1610212"/>
            <a:ext cx="820619" cy="108409"/>
          </a:xfrm>
          <a:prstGeom prst="curvedConnector3">
            <a:avLst>
              <a:gd name="adj1" fmla="val 51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76914" y="1725162"/>
            <a:ext cx="61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rgbClr val="0070C0"/>
                </a:solidFill>
              </a:rPr>
              <a:t>No ready higher priority threads </a:t>
            </a:r>
            <a:endParaRPr lang="en-US" sz="500" b="1" dirty="0">
              <a:solidFill>
                <a:srgbClr val="0070C0"/>
              </a:solidFill>
            </a:endParaRPr>
          </a:p>
        </p:txBody>
      </p:sp>
      <p:cxnSp>
        <p:nvCxnSpPr>
          <p:cNvPr id="112" name="Curved Connector 111"/>
          <p:cNvCxnSpPr/>
          <p:nvPr/>
        </p:nvCxnSpPr>
        <p:spPr>
          <a:xfrm flipV="1">
            <a:off x="4879103" y="1661521"/>
            <a:ext cx="248630" cy="770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315156" y="1533743"/>
            <a:ext cx="108396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 smtClean="0"/>
              <a:t>Case 3: Timer Expiry</a:t>
            </a:r>
          </a:p>
          <a:p>
            <a:pPr algn="ctr"/>
            <a:r>
              <a:rPr lang="en-US" sz="600" b="1" dirty="0" smtClean="0"/>
              <a:t>Time resolution = 1 </a:t>
            </a:r>
            <a:r>
              <a:rPr lang="en-US" sz="600" b="1" dirty="0"/>
              <a:t>m</a:t>
            </a:r>
            <a:r>
              <a:rPr lang="en-US" sz="600" b="1" dirty="0" smtClean="0"/>
              <a:t>sec </a:t>
            </a:r>
            <a:endParaRPr lang="en-US" sz="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384294" y="581180"/>
            <a:ext cx="403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Time</a:t>
            </a:r>
            <a:endParaRPr lang="en-US" sz="7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384294" y="1725162"/>
            <a:ext cx="403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Time</a:t>
            </a:r>
            <a:endParaRPr lang="en-US" sz="7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384294" y="1131067"/>
            <a:ext cx="403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Time</a:t>
            </a:r>
            <a:endParaRPr lang="en-US" sz="700" b="1" dirty="0"/>
          </a:p>
        </p:txBody>
      </p:sp>
      <p:sp>
        <p:nvSpPr>
          <p:cNvPr id="119" name="Rectangle 118"/>
          <p:cNvSpPr/>
          <p:nvPr/>
        </p:nvSpPr>
        <p:spPr>
          <a:xfrm>
            <a:off x="2905398" y="2209153"/>
            <a:ext cx="2222335" cy="275215"/>
          </a:xfrm>
          <a:prstGeom prst="rect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/>
              <a:t>                                   Temporal Partition</a:t>
            </a:r>
            <a:endParaRPr lang="en-US" sz="700" b="1" dirty="0"/>
          </a:p>
        </p:txBody>
      </p:sp>
      <p:cxnSp>
        <p:nvCxnSpPr>
          <p:cNvPr id="120" name="Curved Connector 119"/>
          <p:cNvCxnSpPr/>
          <p:nvPr/>
        </p:nvCxnSpPr>
        <p:spPr>
          <a:xfrm flipV="1">
            <a:off x="2705100" y="439552"/>
            <a:ext cx="206314" cy="1048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/>
          <p:nvPr/>
        </p:nvCxnSpPr>
        <p:spPr>
          <a:xfrm flipV="1">
            <a:off x="2695068" y="1049225"/>
            <a:ext cx="206314" cy="1048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309663" y="2135999"/>
            <a:ext cx="1134778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 smtClean="0"/>
              <a:t>Case 4: Temporal Partitioning</a:t>
            </a:r>
          </a:p>
          <a:p>
            <a:pPr algn="ctr"/>
            <a:r>
              <a:rPr lang="en-US" sz="600" b="1" dirty="0" smtClean="0"/>
              <a:t>Time resolution = 1 </a:t>
            </a:r>
            <a:r>
              <a:rPr lang="en-US" sz="600" b="1" dirty="0"/>
              <a:t>m</a:t>
            </a:r>
            <a:r>
              <a:rPr lang="en-US" sz="600" b="1" dirty="0" smtClean="0"/>
              <a:t>sec </a:t>
            </a:r>
            <a:endParaRPr lang="en-US" sz="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768754" y="2451422"/>
            <a:ext cx="1102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904278" y="2209153"/>
            <a:ext cx="493673" cy="275215"/>
          </a:xfrm>
          <a:prstGeom prst="rect">
            <a:avLst/>
          </a:prstGeom>
          <a:pattFill prst="pct5">
            <a:fgClr>
              <a:schemeClr val="accent5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819008" y="2247240"/>
            <a:ext cx="766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Thread activity</a:t>
            </a:r>
            <a:endParaRPr lang="en-US" sz="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292588" y="2451422"/>
            <a:ext cx="33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t+x</a:t>
            </a:r>
            <a:endParaRPr lang="en-US" sz="700" b="1" dirty="0"/>
          </a:p>
        </p:txBody>
      </p:sp>
      <p:cxnSp>
        <p:nvCxnSpPr>
          <p:cNvPr id="131" name="Curved Connector 130"/>
          <p:cNvCxnSpPr/>
          <p:nvPr/>
        </p:nvCxnSpPr>
        <p:spPr>
          <a:xfrm flipV="1">
            <a:off x="3393513" y="2002348"/>
            <a:ext cx="1743098" cy="2068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09928" y="2196071"/>
            <a:ext cx="798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rgbClr val="0070C0"/>
                </a:solidFill>
              </a:rPr>
              <a:t>No threads to</a:t>
            </a:r>
          </a:p>
          <a:p>
            <a:r>
              <a:rPr lang="en-US" sz="500" b="1" dirty="0" smtClean="0">
                <a:solidFill>
                  <a:srgbClr val="0070C0"/>
                </a:solidFill>
              </a:rPr>
              <a:t>Schedule and no expected interactions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445631" y="1973265"/>
            <a:ext cx="1244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rgbClr val="0070C0"/>
                </a:solidFill>
              </a:rPr>
              <a:t>New temporal partition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3403284" y="2274498"/>
            <a:ext cx="17621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359682" y="302721"/>
            <a:ext cx="766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op_complete</a:t>
            </a:r>
            <a:endParaRPr lang="en-US" sz="7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396601" y="2274498"/>
            <a:ext cx="403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Time</a:t>
            </a:r>
            <a:endParaRPr lang="en-US" sz="7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4926440" y="2431324"/>
            <a:ext cx="766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 + part_dur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83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298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18</cp:revision>
  <dcterms:created xsi:type="dcterms:W3CDTF">2015-02-14T17:58:12Z</dcterms:created>
  <dcterms:modified xsi:type="dcterms:W3CDTF">2015-02-14T23:35:33Z</dcterms:modified>
</cp:coreProperties>
</file>