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3E00-5019-41BB-BF9D-C40C594804AC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6FAE-BBCC-44A8-A429-E651BEB81B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2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3E00-5019-41BB-BF9D-C40C594804AC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6FAE-BBCC-44A8-A429-E651BEB8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2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3E00-5019-41BB-BF9D-C40C594804AC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6FAE-BBCC-44A8-A429-E651BEB8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3E00-5019-41BB-BF9D-C40C594804AC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6FAE-BBCC-44A8-A429-E651BEB8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1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3E00-5019-41BB-BF9D-C40C594804AC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6FAE-BBCC-44A8-A429-E651BEB81B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65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3E00-5019-41BB-BF9D-C40C594804AC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6FAE-BBCC-44A8-A429-E651BEB8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5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3E00-5019-41BB-BF9D-C40C594804AC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6FAE-BBCC-44A8-A429-E651BEB8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2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3E00-5019-41BB-BF9D-C40C594804AC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6FAE-BBCC-44A8-A429-E651BEB8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3E00-5019-41BB-BF9D-C40C594804AC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6FAE-BBCC-44A8-A429-E651BEB8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1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1643E00-5019-41BB-BF9D-C40C594804AC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186FAE-BBCC-44A8-A429-E651BEB8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9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3E00-5019-41BB-BF9D-C40C594804AC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6FAE-BBCC-44A8-A429-E651BEB8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5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643E00-5019-41BB-BF9D-C40C594804AC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186FAE-BBCC-44A8-A429-E651BEB81B5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30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lexil.sourceforge.net/wiki/index.php/Main_Pa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Analysis of PLEXIL Plans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Pranav Srinivas Kumar</a:t>
            </a:r>
          </a:p>
          <a:p>
            <a:r>
              <a:rPr lang="en-US" dirty="0"/>
              <a:t>Dr. Gabor Karsai</a:t>
            </a:r>
          </a:p>
          <a:p>
            <a:r>
              <a:rPr lang="en-US" dirty="0"/>
              <a:t>Institute for Software Integrated Systems</a:t>
            </a:r>
          </a:p>
          <a:p>
            <a:r>
              <a:rPr lang="en-US" dirty="0"/>
              <a:t>Vanderbilt University</a:t>
            </a:r>
          </a:p>
        </p:txBody>
      </p:sp>
    </p:spTree>
    <p:extLst>
      <p:ext uri="{BB962C8B-B14F-4D97-AF65-F5344CB8AC3E}">
        <p14:creationId xmlns:p14="http://schemas.microsoft.com/office/powerpoint/2010/main" val="75912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PLEXIL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PLEXIL is a language for representing plans for automation, as well as technology for executing these plans on real or simulated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Applications: Robotics, control of unmanned vehicles, simulation involving intelligent software agents etc.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language can represent branches, loops, time- and event- driven activities, concurrent activities, sequences, and temporal constraints.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Accompanying PLEXIL is an executive which implements the language and provides interfaces to controlled systems as well as decision support systems from which plans may be sent.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Sourceforge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http://plexil.sourceforge.net/wiki/index.php/Main_Page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2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PLEXIL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PLEXIL plan consists of a tree of nodes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Internal nodes are </a:t>
            </a:r>
            <a:r>
              <a:rPr lang="en-US" i="1" dirty="0"/>
              <a:t>control</a:t>
            </a:r>
            <a:r>
              <a:rPr lang="en-US" dirty="0"/>
              <a:t> nodes – a hierarchical node with children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Leaf nodes are </a:t>
            </a:r>
            <a:r>
              <a:rPr lang="en-US" i="1" dirty="0"/>
              <a:t>action</a:t>
            </a:r>
            <a:r>
              <a:rPr lang="en-US" dirty="0"/>
              <a:t> nodes – a node that can perform an assignment, command or library call (some action)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Each node in the PLEXIL plan can characterized by a set of local variables, conditions, and 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Conditions e.g. start condition, invariant condition etc. constrain the execution of PLEXIL nodes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PLEXIL plan execution is purely reactive – When an event </a:t>
            </a:r>
            <a:r>
              <a:rPr lang="en-US" i="1" dirty="0"/>
              <a:t>arrives, </a:t>
            </a:r>
            <a:r>
              <a:rPr lang="en-US" dirty="0"/>
              <a:t>the PLEXIL executive identifies the subset of executable nodes and executes all these node synchronously</a:t>
            </a:r>
          </a:p>
        </p:txBody>
      </p:sp>
    </p:spTree>
    <p:extLst>
      <p:ext uri="{BB962C8B-B14F-4D97-AF65-F5344CB8AC3E}">
        <p14:creationId xmlns:p14="http://schemas.microsoft.com/office/powerpoint/2010/main" val="56955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Execution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Execution of PLEXIL plans proceeds in discrete time steps called macro steps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 external events are processed in the order of arrival i.e. the event queue follows a first-in first-out scheme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 external event and all its cascading effects are processed before the next event is processed (run-to-completion semantics)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macro step of execution consists of a number of micro steps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micro step corresponds to the parallel synchronous execution of atomic steps of execution of the individual plan nodes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addition to the conditions on each PLEXIL node, a specific node can execute only if its parent node can execute </a:t>
            </a:r>
          </a:p>
        </p:txBody>
      </p:sp>
    </p:spTree>
    <p:extLst>
      <p:ext uri="{BB962C8B-B14F-4D97-AF65-F5344CB8AC3E}">
        <p14:creationId xmlns:p14="http://schemas.microsoft.com/office/powerpoint/2010/main" val="381642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Properties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PLEXIL nodes in a plan are characterized by conditions and 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PLEXIL nodes do not contain any temporal properties e.g. time taken to perform a condition check, time taken for a value look up etc.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Temporal properties need to be integrated as part of a PLEXIL plan design in order to perform design-time timing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following are the timing properties considered for modeling PLEXIL plan execution in a formal domain such as Colored Petri nets (CPN)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Minimum and Maximum inter-arrival times of events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WCET of commands/assignments/library calls in action nodes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WCET of environment variable “look ups”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WCET of condition checks on each node</a:t>
            </a:r>
          </a:p>
        </p:txBody>
      </p:sp>
    </p:spTree>
    <p:extLst>
      <p:ext uri="{BB962C8B-B14F-4D97-AF65-F5344CB8AC3E}">
        <p14:creationId xmlns:p14="http://schemas.microsoft.com/office/powerpoint/2010/main" val="358898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Colored Petri 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Colored Petri net (CPN) is a high-level Petri 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CPN consists of a finite set of </a:t>
            </a:r>
            <a:r>
              <a:rPr lang="en-US" i="1" dirty="0"/>
              <a:t>places</a:t>
            </a:r>
            <a:r>
              <a:rPr lang="en-US" dirty="0"/>
              <a:t>, </a:t>
            </a:r>
            <a:r>
              <a:rPr lang="en-US" i="1" dirty="0"/>
              <a:t>transitions</a:t>
            </a:r>
            <a:r>
              <a:rPr lang="en-US" dirty="0"/>
              <a:t>, and </a:t>
            </a:r>
            <a:r>
              <a:rPr lang="en-US" i="1" dirty="0"/>
              <a:t>arcs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Places can contain </a:t>
            </a:r>
            <a:r>
              <a:rPr lang="en-US" i="1" dirty="0"/>
              <a:t>tokens</a:t>
            </a:r>
            <a:r>
              <a:rPr lang="en-US" dirty="0"/>
              <a:t> of complex data types called </a:t>
            </a:r>
            <a:r>
              <a:rPr lang="en-US" i="1" dirty="0"/>
              <a:t>colors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Transition can </a:t>
            </a:r>
            <a:r>
              <a:rPr lang="en-US" i="1" dirty="0"/>
              <a:t>fire </a:t>
            </a:r>
            <a:r>
              <a:rPr lang="en-US" dirty="0"/>
              <a:t>when all its input places have the necessary tokens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 input place is one that has an outgoing arc connecting with the transition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When a transition fires tokens are removed from input places and placed in output places of the net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Transitions typically represent the occurrence of an event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Input places to the transition can represent pre-conditions to an event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Output places from a transition can represent post-conditions of an event</a:t>
            </a:r>
          </a:p>
        </p:txBody>
      </p:sp>
    </p:spTree>
    <p:extLst>
      <p:ext uri="{BB962C8B-B14F-4D97-AF65-F5344CB8AC3E}">
        <p14:creationId xmlns:p14="http://schemas.microsoft.com/office/powerpoint/2010/main" val="387958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PLEXIL Execution in CPN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643" y="1834056"/>
            <a:ext cx="5892434" cy="429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0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PLEXIL Analysis in CPN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5536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Analysis CPN consists of a set of places that represent different aspects of a PLEXIL plan execution e.g. events, local variables, environment variables, global clock, PLEXIL plan etc.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transitions represent state transitions of tokens held by the places e.g. when an event fires, an event token is removed from the </a:t>
            </a:r>
            <a:r>
              <a:rPr lang="en-US" i="1" dirty="0"/>
              <a:t>Events</a:t>
            </a:r>
            <a:r>
              <a:rPr lang="en-US" dirty="0"/>
              <a:t> place and placed in </a:t>
            </a:r>
            <a:r>
              <a:rPr lang="en-US" i="1" dirty="0"/>
              <a:t>Event_Queue</a:t>
            </a:r>
            <a:r>
              <a:rPr lang="en-US" dirty="0"/>
              <a:t> place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PLEXIL plan execution is encoded in the transition </a:t>
            </a:r>
            <a:r>
              <a:rPr lang="en-US" i="1" dirty="0"/>
              <a:t>Process_Event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When an event arrives in the Event_Queue, the transition Process_Event becomes capable of firing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Process_Event fires by removing this event from the queue and executing all PLEXIL nodes in the plan that </a:t>
            </a:r>
            <a:r>
              <a:rPr lang="en-US" i="1" dirty="0"/>
              <a:t>can</a:t>
            </a:r>
            <a:r>
              <a:rPr lang="en-US" dirty="0"/>
              <a:t> execute i.e. the node’s conditions evaluate to true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Using this model, a </a:t>
            </a:r>
            <a:r>
              <a:rPr lang="en-US" i="1" dirty="0"/>
              <a:t>state space </a:t>
            </a:r>
            <a:r>
              <a:rPr lang="en-US" dirty="0"/>
              <a:t>is generated and analyzed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5803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690419" cy="1450757"/>
          </a:xfrm>
        </p:spPr>
        <p:txBody>
          <a:bodyPr/>
          <a:lstStyle/>
          <a:p>
            <a:r>
              <a:rPr lang="en-US"/>
              <a:t>Worst-case Trigger-to-Response </a:t>
            </a:r>
            <a:r>
              <a:rPr lang="en-US" dirty="0"/>
              <a:t>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By annotating PLEXIL plans with timing properties e.g. WCET of commands, lookups etc., the temporal behavior of each PLEXIL node during runtime events can be analyzed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Using the arrival time of an event as a </a:t>
            </a:r>
            <a:r>
              <a:rPr lang="en-US" i="1" dirty="0"/>
              <a:t>trigger</a:t>
            </a:r>
            <a:r>
              <a:rPr lang="en-US" dirty="0"/>
              <a:t>, and the completion time of a PLEXIL node execution as the corresponding </a:t>
            </a:r>
            <a:r>
              <a:rPr lang="en-US" i="1" dirty="0"/>
              <a:t>response</a:t>
            </a:r>
            <a:r>
              <a:rPr lang="en-US" dirty="0"/>
              <a:t>, a worst-case trigger-to-response time is estimated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67" y="3857414"/>
            <a:ext cx="5486583" cy="239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628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</TotalTime>
  <Words>786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Timing Analysis of PLEXIL Plans </vt:lpstr>
      <vt:lpstr>PLEXIL</vt:lpstr>
      <vt:lpstr>PLEXIL Plans</vt:lpstr>
      <vt:lpstr>Informal Execution Semantics</vt:lpstr>
      <vt:lpstr>Timing Properties Integration</vt:lpstr>
      <vt:lpstr>Colored Petri Nets</vt:lpstr>
      <vt:lpstr>PLEXIL Execution in CPN</vt:lpstr>
      <vt:lpstr>PLEXIL Analysis in CPN</vt:lpstr>
      <vt:lpstr>Worst-case Trigger-to-Response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Timing Analysis of Plexil  </dc:title>
  <dc:creator>Pranav Srinivas Kumar</dc:creator>
  <cp:lastModifiedBy>Pranav Srinivas Kumar</cp:lastModifiedBy>
  <cp:revision>12</cp:revision>
  <dcterms:created xsi:type="dcterms:W3CDTF">2016-05-10T01:42:38Z</dcterms:created>
  <dcterms:modified xsi:type="dcterms:W3CDTF">2016-05-10T20:35:38Z</dcterms:modified>
</cp:coreProperties>
</file>