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7" r:id="rId2"/>
    <p:sldId id="263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CFCFC"/>
    <a:srgbClr val="FFFFFF"/>
    <a:srgbClr val="F2F2F2"/>
    <a:srgbClr val="E8E8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>
        <p:scale>
          <a:sx n="75" d="100"/>
          <a:sy n="75" d="100"/>
        </p:scale>
        <p:origin x="-456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1944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FDB84-3E72-41B0-A4E6-187641F37545}" type="datetimeFigureOut">
              <a:rPr lang="en-IN" smtClean="0"/>
              <a:pPr/>
              <a:t>25-08-2019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AE4F-61FF-406F-9E3A-D1B0F88B55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29227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F0434-4A47-460B-B95C-480C85C9DE9A}" type="datetimeFigureOut">
              <a:rPr lang="en-IN" smtClean="0"/>
              <a:pPr/>
              <a:t>25-08-2019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C23E2-5E95-472C-971A-57BC7DDADB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72989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3162" y="2208152"/>
            <a:ext cx="10969897" cy="21343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6000"/>
            </a:lvl1pPr>
            <a:lvl2pPr marL="457200" indent="0" algn="ctr">
              <a:buNone/>
              <a:defRPr sz="5400"/>
            </a:lvl2pPr>
            <a:lvl3pPr marL="914400" indent="0" algn="ctr">
              <a:buNone/>
              <a:defRPr sz="48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61804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46568" y="6448926"/>
            <a:ext cx="521432" cy="400402"/>
          </a:xfrm>
        </p:spPr>
        <p:txBody>
          <a:bodyPr/>
          <a:lstStyle/>
          <a:p>
            <a:fld id="{9991EE62-5FFE-4E45-A312-4EF2E8DE10C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88952" cy="640080"/>
          </a:xfr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 tIns="0" rIns="0" bIns="0" anchor="ctr">
            <a:normAutofit/>
          </a:bodyPr>
          <a:lstStyle>
            <a:lvl1pPr marL="0" indent="0">
              <a:buNone/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0" y="640080"/>
            <a:ext cx="12188952" cy="6217920"/>
          </a:xfrm>
          <a:noFill/>
          <a:ln w="254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120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0656"/>
            <a:ext cx="12161520" cy="61775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8000" y="6489328"/>
            <a:ext cx="108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EE62-5FFE-4E45-A312-4EF2E8DE10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970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EE62-5FFE-4E45-A312-4EF2E8DE10C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Numpy_Introduction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/>
            <a:r>
              <a:rPr lang="en-US" dirty="0" err="1">
                <a:solidFill>
                  <a:prstClr val="black"/>
                </a:solidFill>
              </a:rPr>
              <a:t>Ndarray</a:t>
            </a:r>
            <a:r>
              <a:rPr lang="en-US" dirty="0">
                <a:solidFill>
                  <a:prstClr val="black"/>
                </a:solidFill>
              </a:rPr>
              <a:t>, a fast and space-efficient multidimensional array.</a:t>
            </a:r>
          </a:p>
          <a:p>
            <a:pPr marL="171450" indent="-171450"/>
            <a:r>
              <a:rPr lang="en-US" dirty="0">
                <a:solidFill>
                  <a:prstClr val="black"/>
                </a:solidFill>
              </a:rPr>
              <a:t>Standard mathematical functions for fast operations on entire arrays of data  without having to write </a:t>
            </a:r>
            <a:r>
              <a:rPr lang="en-US" dirty="0" smtClean="0">
                <a:solidFill>
                  <a:prstClr val="black"/>
                </a:solidFill>
              </a:rPr>
              <a:t>loops</a:t>
            </a:r>
          </a:p>
          <a:p>
            <a:pPr marL="171450" indent="-171450"/>
            <a:endParaRPr lang="en-US" dirty="0">
              <a:solidFill>
                <a:prstClr val="black"/>
              </a:solidFill>
            </a:endParaRPr>
          </a:p>
          <a:p>
            <a:pPr marL="171450" indent="-171450"/>
            <a:r>
              <a:rPr lang="en-US" dirty="0">
                <a:solidFill>
                  <a:prstClr val="black"/>
                </a:solidFill>
              </a:rPr>
              <a:t>Useful for</a:t>
            </a:r>
          </a:p>
          <a:p>
            <a:pPr marL="628650" lvl="1" indent="-171450"/>
            <a:r>
              <a:rPr lang="en-US" dirty="0">
                <a:solidFill>
                  <a:sysClr val="windowText" lastClr="000000"/>
                </a:solidFill>
              </a:rPr>
              <a:t>Fast </a:t>
            </a:r>
            <a:r>
              <a:rPr lang="en-US" dirty="0" err="1">
                <a:solidFill>
                  <a:sysClr val="windowText" lastClr="000000"/>
                </a:solidFill>
              </a:rPr>
              <a:t>vectorized</a:t>
            </a:r>
            <a:r>
              <a:rPr lang="en-US" dirty="0">
                <a:solidFill>
                  <a:sysClr val="windowText" lastClr="000000"/>
                </a:solidFill>
              </a:rPr>
              <a:t> array operations for data munging and cleaning, </a:t>
            </a:r>
            <a:r>
              <a:rPr lang="en-US" dirty="0" err="1">
                <a:solidFill>
                  <a:sysClr val="windowText" lastClr="000000"/>
                </a:solidFill>
              </a:rPr>
              <a:t>subsetting</a:t>
            </a:r>
            <a:r>
              <a:rPr lang="en-US" dirty="0">
                <a:solidFill>
                  <a:sysClr val="windowText" lastClr="000000"/>
                </a:solidFill>
              </a:rPr>
              <a:t> and filtering, transformation any kinds of computations</a:t>
            </a:r>
          </a:p>
          <a:p>
            <a:pPr marL="628650" lvl="1" indent="-171450"/>
            <a:r>
              <a:rPr lang="en-US" dirty="0">
                <a:solidFill>
                  <a:sysClr val="windowText" lastClr="000000"/>
                </a:solidFill>
              </a:rPr>
              <a:t>Common array algorithms like sorting, unique, and set operations</a:t>
            </a:r>
          </a:p>
          <a:p>
            <a:pPr marL="628650" lvl="1" indent="-171450"/>
            <a:r>
              <a:rPr lang="en-US" dirty="0">
                <a:solidFill>
                  <a:sysClr val="windowText" lastClr="000000"/>
                </a:solidFill>
              </a:rPr>
              <a:t>Efficient descriptive statistics and aggregating/summarizing data</a:t>
            </a:r>
          </a:p>
          <a:p>
            <a:pPr marL="171450" indent="-171450"/>
            <a:endParaRPr lang="en-US" dirty="0">
              <a:solidFill>
                <a:prstClr val="black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19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EE62-5FFE-4E45-A312-4EF2E8DE10CE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 smtClean="0"/>
              <a:t>Numpy_Axis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968" y="900545"/>
            <a:ext cx="5637508" cy="3151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1365" y="765588"/>
            <a:ext cx="5396775" cy="3176227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3707" y="3877396"/>
            <a:ext cx="5185954" cy="279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046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1EE62-5FFE-4E45-A312-4EF2E8DE10CE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Numpy_3D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7359" y="776288"/>
            <a:ext cx="6805241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742950"/>
            <a:ext cx="4657726" cy="313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_vinay_v14.potx" id="{936F3333-71B0-4B81-9ABE-E175B48ABC6D}" vid="{536B3B86-7E3C-4442-874B-197F7CC9FC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template_vinay_v14</Template>
  <TotalTime>618</TotalTime>
  <Words>69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</dc:creator>
  <cp:lastModifiedBy>Lenovo</cp:lastModifiedBy>
  <cp:revision>34</cp:revision>
  <dcterms:created xsi:type="dcterms:W3CDTF">2018-12-05T14:09:16Z</dcterms:created>
  <dcterms:modified xsi:type="dcterms:W3CDTF">2019-08-25T15:15:17Z</dcterms:modified>
</cp:coreProperties>
</file>