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B2A33-AEBB-478F-8E44-71A80ABD3274}" type="datetimeFigureOut">
              <a:rPr lang="bg-BG" smtClean="0"/>
              <a:t>8.12.2015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3781D-D4A4-4FC9-9231-50A447E7C5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078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781D-D4A4-4FC9-9231-50A447E7C55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2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ovdiv.design-workshop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200" y="1455312"/>
            <a:ext cx="7766936" cy="4430331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/>
              <a:t> </a:t>
            </a:r>
            <a:endParaRPr lang="bg-BG" dirty="0"/>
          </a:p>
          <a:p>
            <a:pPr algn="ctr"/>
            <a:r>
              <a:rPr lang="bg-BG" sz="2900" b="1" dirty="0">
                <a:latin typeface="Arial" panose="020B0604020202020204" pitchFamily="34" charset="0"/>
                <a:cs typeface="Arial" panose="020B0604020202020204" pitchFamily="34" charset="0"/>
              </a:rPr>
              <a:t>ПРОЕКТ „ПРИЛОЖЕНИЕ НА ПРОФЕСИОНАЛНИТЕ КОМПЕТЕНТНОСТИ В БИЗНЕСА“</a:t>
            </a:r>
            <a:endParaRPr lang="bg-BG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bg-BG" sz="2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bg-BG" sz="2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bg-BG" sz="2900" dirty="0">
                <a:latin typeface="Arial" panose="020B0604020202020204" pitchFamily="34" charset="0"/>
                <a:cs typeface="Arial" panose="020B0604020202020204" pitchFamily="34" charset="0"/>
              </a:rPr>
              <a:t>Тема на </a:t>
            </a:r>
            <a:r>
              <a:rPr lang="bg-BG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проекта:</a:t>
            </a:r>
            <a:endParaRPr lang="bg-BG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bg-BG" sz="2900" b="1" dirty="0">
                <a:latin typeface="Arial" panose="020B0604020202020204" pitchFamily="34" charset="0"/>
                <a:cs typeface="Arial" panose="020B0604020202020204" pitchFamily="34" charset="0"/>
              </a:rPr>
              <a:t>Сайт за реклама и привличане на туристи в град Пловдив</a:t>
            </a:r>
            <a:endParaRPr lang="bg-BG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bg-BG" sz="29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bg-BG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bg-BG" sz="2900" b="1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bg-BG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аправление</a:t>
            </a:r>
            <a:r>
              <a:rPr lang="bg-BG" sz="2900" b="1" dirty="0">
                <a:latin typeface="Arial" panose="020B0604020202020204" pitchFamily="34" charset="0"/>
                <a:cs typeface="Arial" panose="020B0604020202020204" pitchFamily="34" charset="0"/>
              </a:rPr>
              <a:t>: Уеб </a:t>
            </a:r>
            <a:r>
              <a:rPr lang="bg-BG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Програмиране</a:t>
            </a:r>
          </a:p>
          <a:p>
            <a:pPr algn="ctr"/>
            <a:r>
              <a:rPr lang="bg-BG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 Development)</a:t>
            </a:r>
            <a:endParaRPr lang="en-US" sz="2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bg-BG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На: Петър Савов Събев</a:t>
            </a: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bg-BG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dirty="0"/>
              <a:t> 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3637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/>
              <a:t>СЪДЪРЖАНИЕ</a:t>
            </a:r>
            <a:endParaRPr lang="bg-B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57172"/>
            <a:ext cx="8596668" cy="3880773"/>
          </a:xfrm>
        </p:spPr>
        <p:txBody>
          <a:bodyPr>
            <a:noAutofit/>
          </a:bodyPr>
          <a:lstStyle/>
          <a:p>
            <a:pPr algn="ctr"/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Въведение</a:t>
            </a:r>
          </a:p>
          <a:p>
            <a:pPr algn="ctr"/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Цели</a:t>
            </a:r>
          </a:p>
          <a:p>
            <a:pPr algn="ctr"/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 Основни етапи в реализирането на проекта </a:t>
            </a:r>
            <a:endParaRPr lang="bg-BG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Бъдещи планове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Описание на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приложението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3637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6000" b="1" dirty="0"/>
              <a:t>1. Въведение 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3155324"/>
            <a:ext cx="8596668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Създал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съм Уеб сайт с информация за град Пловдив, който да покаже причините защо бъдещи туристи трябва да посетят 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града.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Основата на сайта е написана на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HTML5.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галерия написана на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пълна с красиви гледки и пейзажи.  </a:t>
            </a:r>
          </a:p>
          <a:p>
            <a:endParaRPr lang="bg-B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940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bg-BG" sz="5400" dirty="0"/>
              <a:t>2. Цели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0203"/>
            <a:ext cx="8596668" cy="3880773"/>
          </a:xfrm>
        </p:spPr>
        <p:txBody>
          <a:bodyPr/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1. Реклама и привличане на туристи в град Пловдив.</a:t>
            </a:r>
          </a:p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2. За  хора, които пътуват често и искат да се върнат години назад сред Антични, Тракийски и Римски паметници, както и джамиите и баните от турско време.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9" y="103032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550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5300" b="1" dirty="0"/>
              <a:t>3. Основни етапи в реализирането на проекта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59239"/>
            <a:ext cx="8596668" cy="3880773"/>
          </a:xfrm>
        </p:spPr>
        <p:txBody>
          <a:bodyPr/>
          <a:lstStyle/>
          <a:p>
            <a:r>
              <a:rPr lang="ru-RU" sz="2400" dirty="0"/>
              <a:t>	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Програмиране на структурата на сайта;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Оформяне на съдържанието на сайта;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Работа по дизайна на сайта;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Тестване;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Отстраняване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грешки;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Популяризиране чрез различни методи.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3637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5</a:t>
            </a:r>
            <a:r>
              <a:rPr lang="bg-BG" sz="4400" dirty="0" smtClean="0"/>
              <a:t>. </a:t>
            </a:r>
            <a:r>
              <a:rPr lang="bg-BG" sz="4400" dirty="0"/>
              <a:t>Описание на приложението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57172"/>
            <a:ext cx="8596668" cy="3880773"/>
          </a:xfrm>
        </p:spPr>
        <p:txBody>
          <a:bodyPr/>
          <a:lstStyle/>
          <a:p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Проектът се стартира от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index.html.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На главната страница има меню с падащи менюта,  които потребителят може да посети чрез линкове към други страници от сайта, както и да намери информация за новини, спортни новини и времето. Допълнителна информация можете да намерите чрез последната секция на главното меню, която препраща към страници 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Wikipedia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на български и ангийски език. 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70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300" b="1" dirty="0"/>
              <a:t>6</a:t>
            </a:r>
            <a:r>
              <a:rPr lang="bg-BG" sz="5300" b="1" dirty="0" smtClean="0"/>
              <a:t>. </a:t>
            </a:r>
            <a:r>
              <a:rPr lang="bg-BG" sz="5300" b="1" dirty="0"/>
              <a:t>Бъдещи планове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77820"/>
            <a:ext cx="8596668" cy="3880773"/>
          </a:xfrm>
        </p:spPr>
        <p:txBody>
          <a:bodyPr/>
          <a:lstStyle/>
          <a:p>
            <a:r>
              <a:rPr lang="bg-BG" sz="2000" dirty="0"/>
              <a:t>Добавяне на функционална и форумна част, както и основната ми цел, добавяне на календар с предстоящи събития, които да се показват на вградената от </a:t>
            </a:r>
            <a:r>
              <a:rPr lang="en-US" sz="2000" dirty="0" err="1" smtClean="0"/>
              <a:t>GoogleMaps</a:t>
            </a:r>
            <a:r>
              <a:rPr lang="en-US" sz="2000" dirty="0" smtClean="0"/>
              <a:t> </a:t>
            </a:r>
            <a:r>
              <a:rPr lang="bg-BG" sz="2000" dirty="0" smtClean="0"/>
              <a:t>карта(чрез </a:t>
            </a:r>
            <a:r>
              <a:rPr lang="en-GB" sz="2000" dirty="0"/>
              <a:t>Google Maps </a:t>
            </a:r>
            <a:r>
              <a:rPr lang="en-GB" sz="2000" dirty="0" err="1" smtClean="0"/>
              <a:t>Api</a:t>
            </a:r>
            <a:r>
              <a:rPr lang="bg-BG" sz="2000" dirty="0" smtClean="0"/>
              <a:t>)</a:t>
            </a:r>
            <a:r>
              <a:rPr lang="en-GB" sz="2000" dirty="0"/>
              <a:t>, </a:t>
            </a:r>
            <a:r>
              <a:rPr lang="bg-BG" sz="2000" dirty="0"/>
              <a:t>като локация, плюс оценки на мястото и коментари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bg-BG" sz="2000" dirty="0"/>
              <a:t>В бъдеще сайтът ще служи за привличане на туристи към град Пловдив. Освен това, пловдивските граждани ще могат да подбират места, които да посетят, свързани с нощния живот.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0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6470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/>
              <a:t>7</a:t>
            </a:r>
            <a:r>
              <a:rPr lang="bg-BG" sz="4900" b="1" dirty="0" smtClean="0"/>
              <a:t>. Реализация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8130"/>
            <a:ext cx="8596668" cy="3880773"/>
          </a:xfrm>
        </p:spPr>
        <p:txBody>
          <a:bodyPr/>
          <a:lstStyle/>
          <a:p>
            <a:r>
              <a:rPr lang="bg-BG" sz="2000" dirty="0"/>
              <a:t>Приложението е написано на </a:t>
            </a:r>
            <a:r>
              <a:rPr lang="en-US" sz="2000" dirty="0"/>
              <a:t>Html5 </a:t>
            </a:r>
            <a:r>
              <a:rPr lang="bg-BG" sz="2000" dirty="0"/>
              <a:t>и </a:t>
            </a:r>
            <a:r>
              <a:rPr lang="en-US" sz="2000" dirty="0"/>
              <a:t>CSS3</a:t>
            </a:r>
            <a:r>
              <a:rPr lang="en-GB" sz="2000" dirty="0"/>
              <a:t>.</a:t>
            </a:r>
            <a:r>
              <a:rPr lang="bg-BG" sz="2000" dirty="0"/>
              <a:t> Сайтът е раздвижен с </a:t>
            </a:r>
            <a:r>
              <a:rPr lang="en-US" sz="2000" dirty="0"/>
              <a:t>JavaScript.</a:t>
            </a:r>
            <a:endParaRPr lang="bg-BG" sz="2000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38" y="3153285"/>
            <a:ext cx="5060660" cy="2024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"/>
            <a:ext cx="8535473" cy="1236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340" y="5512572"/>
            <a:ext cx="7881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/>
              <a:t>Сайтът е качен на адрес: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http://plovdiv.design-workshop.net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/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bg-BG" sz="2000" b="1" dirty="0" smtClean="0"/>
              <a:t>Благодарение на </a:t>
            </a:r>
            <a:r>
              <a:rPr lang="en-US" sz="2000" b="1" dirty="0" smtClean="0"/>
              <a:t>Web Host Face</a:t>
            </a:r>
            <a:r>
              <a:rPr lang="bg-BG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41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98" y="2729345"/>
            <a:ext cx="8596668" cy="5604164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Благодаря ви за вниманието!</a:t>
            </a:r>
            <a:endParaRPr lang="bg-BG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"/>
            <a:ext cx="8535473" cy="1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27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317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СЪДЪРЖАНИЕ</vt:lpstr>
      <vt:lpstr>1. Въведение  </vt:lpstr>
      <vt:lpstr>2. Цели </vt:lpstr>
      <vt:lpstr>3. Основни етапи в реализирането на проекта </vt:lpstr>
      <vt:lpstr>5. Описание на приложението</vt:lpstr>
      <vt:lpstr>6. Бъдещи планове </vt:lpstr>
      <vt:lpstr>7. Реализация 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Pepochko</dc:creator>
  <cp:lastModifiedBy>Pepochko</cp:lastModifiedBy>
  <cp:revision>14</cp:revision>
  <dcterms:created xsi:type="dcterms:W3CDTF">2015-12-08T15:00:45Z</dcterms:created>
  <dcterms:modified xsi:type="dcterms:W3CDTF">2015-12-08T16:13:03Z</dcterms:modified>
</cp:coreProperties>
</file>