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94694"/>
  </p:normalViewPr>
  <p:slideViewPr>
    <p:cSldViewPr snapToGrid="0">
      <p:cViewPr varScale="1">
        <p:scale>
          <a:sx n="91" d="100"/>
          <a:sy n="91" d="100"/>
        </p:scale>
        <p:origin x="7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7711-40EE-79C1-29E8-E9F1D9CA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64994-4418-A2DE-0A0B-0EBDB405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4DC7-BA51-91F6-0A63-28FBB2AC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62C5-7BD0-C945-C28E-366F733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5246-52D3-1377-A319-7589D604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1A3E-313C-C3A8-7D9A-58638C5E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7804-A00D-4016-15C2-1E29B6BC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98139-20DD-0094-0633-AE2D46BF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9F54-14E2-EF06-D025-37117A3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7D03-FB86-6D57-9D88-C924B8B8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A79D6-DB1E-C920-5218-F1D74A6BF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9697D-1C12-0EAC-9433-89AE9175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06B4-0FFE-C248-01D1-11A2813E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C4CE-74D2-A0E1-5AC2-3627AD6C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0ED0-67D6-7BEA-6CC4-0B5C624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A58F-E68D-4372-A73C-B7F7A5C8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454A-5BA1-3674-2B5E-7A029202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A524-53B5-DE01-4FA1-8516A4B7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6550-A53A-13E4-34DF-1844D9F3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D8A9-3632-7083-879E-A4883C6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61A8-6D41-90C8-9806-15C6905A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AAC5-F294-798C-158F-F22114FE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931-63DF-0DF1-A42F-93E8BA86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1AD-C66B-9528-F8F2-20177DA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BC8B-8601-CFDA-8483-E0418F4F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730B-9622-B69C-F23B-FE8F9B3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F3E7-CD61-80FC-5DE6-C4DA003FE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AE7C-F151-7AB7-19BB-71BD91F78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962C-4D13-53C2-0235-F8DD8688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1508-8497-91B2-B722-C38AE920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CA611-2FC7-9DA0-2892-A2E2A14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7A9-5BEC-D480-DC2A-48AEB322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761F-DB7B-1620-DE5A-A122D639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FA75C-AE57-CBBB-0503-18D16CD9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7396B-6EBB-621C-9CA8-99A32E66B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0F999-79F9-9F87-472F-3E1D8075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8DBA8-7DA5-E214-C4EA-64D4B302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18B7D-D168-D3EE-7D55-7FC7565A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8DC61-D8DA-2F6A-7A80-3CEA3787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BC1F-A092-3988-C4BC-26E4EEEE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CBDD9-A77B-1A38-CDB5-5C2E1E3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D463-0403-9699-695B-2A9EC5B8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C6195-BF0F-D234-A955-BA65A4F8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24DAE-6C55-8769-D56E-4415CAB1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F245F-A895-1E77-73F2-F1A7296D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B939-3184-FDD8-8BB2-1A5A455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503F-1544-4D35-405A-DE595FDB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FCEF-4D66-755F-110C-E27DCF55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EA84-FA9C-91FB-3973-40FF3866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D462-3630-7A1F-5CA9-AAFB6086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39E4C-725D-7808-6CA9-187D363B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E431-DEBF-4CC6-530B-9385E3C0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E21F-7F81-6598-13DD-9411EC38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FB4DC-FFCC-88AF-B220-BFB5E078B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FF51-C7A2-C9C4-E482-67332BBA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848BC-D631-5F27-32BC-A2B04EA6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C5DB-8B0C-EAF6-3606-1080840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895FB-1E49-9FDD-91FD-C0EE6744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26053-53A0-9A06-868F-45408774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FE2C-2CB6-4DAC-D12A-8A37AE62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837E-24D0-5846-BBF5-4F09EE49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4643-3F81-524B-2836-987D73A5F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895F-1832-2446-0080-887CEF80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arctic&#10;&#10;Description automatically generated">
            <a:extLst>
              <a:ext uri="{FF2B5EF4-FFF2-40B4-BE49-F238E27FC236}">
                <a16:creationId xmlns:a16="http://schemas.microsoft.com/office/drawing/2014/main" id="{CCBC3CEB-69AE-408E-11BD-CB2E7AF51C3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009650"/>
            <a:ext cx="6858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est&#10;&#10;Description automatically generated with medium confidence">
            <a:extLst>
              <a:ext uri="{FF2B5EF4-FFF2-40B4-BE49-F238E27FC236}">
                <a16:creationId xmlns:a16="http://schemas.microsoft.com/office/drawing/2014/main" id="{7694A5F3-898F-8041-E9FE-A9FBBA1D6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75" y="0"/>
            <a:ext cx="6858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619508-AD46-65E5-E40B-5939AAFC643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9279"/>
          <a:stretch/>
        </p:blipFill>
        <p:spPr>
          <a:xfrm>
            <a:off x="2714408" y="271847"/>
            <a:ext cx="6858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C1D840-F800-E2A0-7852-4D13D44F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8" y="0"/>
            <a:ext cx="11196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4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Shekhar, Prashant</dc:creator>
  <cp:lastModifiedBy>Shekhar, Prashant</cp:lastModifiedBy>
  <cp:revision>2</cp:revision>
  <dcterms:created xsi:type="dcterms:W3CDTF">2023-10-07T19:18:52Z</dcterms:created>
  <dcterms:modified xsi:type="dcterms:W3CDTF">2023-10-08T00:52:22Z</dcterms:modified>
</cp:coreProperties>
</file>