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lsm" ContentType="application/vnd.ms-excel.sheet.macroEnabled.12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0"/>
  </p:notesMasterIdLst>
  <p:handoutMasterIdLst>
    <p:handoutMasterId r:id="rId51"/>
  </p:handoutMasterIdLst>
  <p:sldIdLst>
    <p:sldId id="256" r:id="rId5"/>
    <p:sldId id="257" r:id="rId6"/>
    <p:sldId id="262" r:id="rId7"/>
    <p:sldId id="265" r:id="rId8"/>
    <p:sldId id="258" r:id="rId9"/>
    <p:sldId id="277" r:id="rId10"/>
    <p:sldId id="278" r:id="rId11"/>
    <p:sldId id="283" r:id="rId12"/>
    <p:sldId id="260" r:id="rId13"/>
    <p:sldId id="273" r:id="rId14"/>
    <p:sldId id="281" r:id="rId15"/>
    <p:sldId id="259" r:id="rId16"/>
    <p:sldId id="274" r:id="rId17"/>
    <p:sldId id="280" r:id="rId18"/>
    <p:sldId id="292" r:id="rId19"/>
    <p:sldId id="293" r:id="rId20"/>
    <p:sldId id="296" r:id="rId21"/>
    <p:sldId id="297" r:id="rId22"/>
    <p:sldId id="295" r:id="rId23"/>
    <p:sldId id="298" r:id="rId24"/>
    <p:sldId id="300" r:id="rId25"/>
    <p:sldId id="299" r:id="rId26"/>
    <p:sldId id="301" r:id="rId27"/>
    <p:sldId id="275" r:id="rId28"/>
    <p:sldId id="286" r:id="rId29"/>
    <p:sldId id="287" r:id="rId30"/>
    <p:sldId id="279" r:id="rId31"/>
    <p:sldId id="302" r:id="rId32"/>
    <p:sldId id="304" r:id="rId33"/>
    <p:sldId id="310" r:id="rId34"/>
    <p:sldId id="284" r:id="rId35"/>
    <p:sldId id="291" r:id="rId36"/>
    <p:sldId id="306" r:id="rId37"/>
    <p:sldId id="276" r:id="rId38"/>
    <p:sldId id="269" r:id="rId39"/>
    <p:sldId id="305" r:id="rId40"/>
    <p:sldId id="289" r:id="rId41"/>
    <p:sldId id="290" r:id="rId42"/>
    <p:sldId id="294" r:id="rId43"/>
    <p:sldId id="266" r:id="rId44"/>
    <p:sldId id="307" r:id="rId45"/>
    <p:sldId id="285" r:id="rId46"/>
    <p:sldId id="308" r:id="rId47"/>
    <p:sldId id="309" r:id="rId48"/>
    <p:sldId id="271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B87676-0D6E-4C42-AF8E-7F6E4C1E0218}" v="1637" dt="2024-01-22T14:22:19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12" autoAdjust="0"/>
    <p:restoredTop sz="90678" autoAdjust="0"/>
  </p:normalViewPr>
  <p:slideViewPr>
    <p:cSldViewPr snapToGrid="0">
      <p:cViewPr varScale="1">
        <p:scale>
          <a:sx n="75" d="100"/>
          <a:sy n="75" d="100"/>
        </p:scale>
        <p:origin x="75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Spohr" userId="52d4397b1069a9aa" providerId="LiveId" clId="{AD5C7465-AD88-4166-A9CF-2A9B3965034D}"/>
    <pc:docChg chg="undo custSel addSld delSld modSld sldOrd">
      <pc:chgData name="Patrick Spohr" userId="52d4397b1069a9aa" providerId="LiveId" clId="{AD5C7465-AD88-4166-A9CF-2A9B3965034D}" dt="2023-12-17T17:04:02.709" v="1954" actId="478"/>
      <pc:docMkLst>
        <pc:docMk/>
      </pc:docMkLst>
      <pc:sldChg chg="addSp delSp modSp mod">
        <pc:chgData name="Patrick Spohr" userId="52d4397b1069a9aa" providerId="LiveId" clId="{AD5C7465-AD88-4166-A9CF-2A9B3965034D}" dt="2023-12-17T17:02:48.797" v="1870" actId="688"/>
        <pc:sldMkLst>
          <pc:docMk/>
          <pc:sldMk cId="1713219598" sldId="257"/>
        </pc:sldMkLst>
        <pc:spChg chg="mod ord">
          <ac:chgData name="Patrick Spohr" userId="52d4397b1069a9aa" providerId="LiveId" clId="{AD5C7465-AD88-4166-A9CF-2A9B3965034D}" dt="2023-12-17T16:48:38.197" v="1346" actId="1076"/>
          <ac:spMkLst>
            <pc:docMk/>
            <pc:sldMk cId="1713219598" sldId="257"/>
            <ac:spMk id="2" creationId="{1BEF5859-10C9-4588-9727-B9362E26C29D}"/>
          </ac:spMkLst>
        </pc:spChg>
        <pc:spChg chg="mod">
          <ac:chgData name="Patrick Spohr" userId="52d4397b1069a9aa" providerId="LiveId" clId="{AD5C7465-AD88-4166-A9CF-2A9B3965034D}" dt="2023-12-17T17:02:48.797" v="1870" actId="688"/>
          <ac:spMkLst>
            <pc:docMk/>
            <pc:sldMk cId="1713219598" sldId="257"/>
            <ac:spMk id="3" creationId="{5671D7E5-EF66-4BCD-8DAA-E9061157F0BE}"/>
          </ac:spMkLst>
        </pc:spChg>
        <pc:cxnChg chg="add del mod">
          <ac:chgData name="Patrick Spohr" userId="52d4397b1069a9aa" providerId="LiveId" clId="{AD5C7465-AD88-4166-A9CF-2A9B3965034D}" dt="2023-12-17T16:48:41.044" v="1347" actId="478"/>
          <ac:cxnSpMkLst>
            <pc:docMk/>
            <pc:sldMk cId="1713219598" sldId="257"/>
            <ac:cxnSpMk id="7" creationId="{4750D810-ADF1-9726-A5D8-27BDA22A2694}"/>
          </ac:cxnSpMkLst>
        </pc:cxnChg>
      </pc:sldChg>
      <pc:sldChg chg="modSp mod">
        <pc:chgData name="Patrick Spohr" userId="52d4397b1069a9aa" providerId="LiveId" clId="{AD5C7465-AD88-4166-A9CF-2A9B3965034D}" dt="2023-12-17T16:54:08.367" v="1515" actId="404"/>
        <pc:sldMkLst>
          <pc:docMk/>
          <pc:sldMk cId="3571516367" sldId="258"/>
        </pc:sldMkLst>
        <pc:spChg chg="mod">
          <ac:chgData name="Patrick Spohr" userId="52d4397b1069a9aa" providerId="LiveId" clId="{AD5C7465-AD88-4166-A9CF-2A9B3965034D}" dt="2023-12-17T16:11:17.597" v="120" actId="20577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Patrick Spohr" userId="52d4397b1069a9aa" providerId="LiveId" clId="{AD5C7465-AD88-4166-A9CF-2A9B3965034D}" dt="2023-12-17T16:54:08.367" v="1515" actId="404"/>
          <ac:spMkLst>
            <pc:docMk/>
            <pc:sldMk cId="3571516367" sldId="258"/>
            <ac:spMk id="3" creationId="{9D5232F9-FD00-464A-9F17-619C91AEF8F3}"/>
          </ac:spMkLst>
        </pc:spChg>
      </pc:sldChg>
      <pc:sldChg chg="modSp mod ord">
        <pc:chgData name="Patrick Spohr" userId="52d4397b1069a9aa" providerId="LiveId" clId="{AD5C7465-AD88-4166-A9CF-2A9B3965034D}" dt="2023-12-17T17:01:08.779" v="1856" actId="20577"/>
        <pc:sldMkLst>
          <pc:docMk/>
          <pc:sldMk cId="332104327" sldId="259"/>
        </pc:sldMkLst>
        <pc:spChg chg="mod">
          <ac:chgData name="Patrick Spohr" userId="52d4397b1069a9aa" providerId="LiveId" clId="{AD5C7465-AD88-4166-A9CF-2A9B3965034D}" dt="2023-12-17T16:12:42.276" v="185" actId="20577"/>
          <ac:spMkLst>
            <pc:docMk/>
            <pc:sldMk cId="332104327" sldId="259"/>
            <ac:spMk id="2" creationId="{FA93DB88-62DD-4C41-977F-D59BEF14EE76}"/>
          </ac:spMkLst>
        </pc:spChg>
        <pc:spChg chg="mod">
          <ac:chgData name="Patrick Spohr" userId="52d4397b1069a9aa" providerId="LiveId" clId="{AD5C7465-AD88-4166-A9CF-2A9B3965034D}" dt="2023-12-17T16:12:21.234" v="175" actId="20577"/>
          <ac:spMkLst>
            <pc:docMk/>
            <pc:sldMk cId="332104327" sldId="259"/>
            <ac:spMk id="3" creationId="{AEF37E83-2D8B-42EF-A2C4-5D2BBDB1F05B}"/>
          </ac:spMkLst>
        </pc:spChg>
        <pc:spChg chg="mod">
          <ac:chgData name="Patrick Spohr" userId="52d4397b1069a9aa" providerId="LiveId" clId="{AD5C7465-AD88-4166-A9CF-2A9B3965034D}" dt="2023-12-17T16:12:21.631" v="176" actId="20577"/>
          <ac:spMkLst>
            <pc:docMk/>
            <pc:sldMk cId="332104327" sldId="259"/>
            <ac:spMk id="4" creationId="{B0D77839-2CFD-4BC8-85DA-9EE69CCE1B20}"/>
          </ac:spMkLst>
        </pc:spChg>
        <pc:spChg chg="mod">
          <ac:chgData name="Patrick Spohr" userId="52d4397b1069a9aa" providerId="LiveId" clId="{AD5C7465-AD88-4166-A9CF-2A9B3965034D}" dt="2023-12-17T16:12:22.783" v="177" actId="20577"/>
          <ac:spMkLst>
            <pc:docMk/>
            <pc:sldMk cId="332104327" sldId="259"/>
            <ac:spMk id="5" creationId="{57E386FF-C90F-4484-A843-D4BA75FFF002}"/>
          </ac:spMkLst>
        </pc:spChg>
        <pc:spChg chg="mod">
          <ac:chgData name="Patrick Spohr" userId="52d4397b1069a9aa" providerId="LiveId" clId="{AD5C7465-AD88-4166-A9CF-2A9B3965034D}" dt="2023-12-17T16:12:23.472" v="178" actId="20577"/>
          <ac:spMkLst>
            <pc:docMk/>
            <pc:sldMk cId="332104327" sldId="259"/>
            <ac:spMk id="6" creationId="{F30780D1-5C1B-411C-81ED-7B9970FCBF8A}"/>
          </ac:spMkLst>
        </pc:spChg>
        <pc:spChg chg="mod">
          <ac:chgData name="Patrick Spohr" userId="52d4397b1069a9aa" providerId="LiveId" clId="{AD5C7465-AD88-4166-A9CF-2A9B3965034D}" dt="2023-12-17T16:57:55.459" v="1664" actId="20577"/>
          <ac:spMkLst>
            <pc:docMk/>
            <pc:sldMk cId="332104327" sldId="259"/>
            <ac:spMk id="12" creationId="{FABE7D8B-D1CD-44C0-AD2D-2ABA67684E97}"/>
          </ac:spMkLst>
        </pc:spChg>
        <pc:spChg chg="mod">
          <ac:chgData name="Patrick Spohr" userId="52d4397b1069a9aa" providerId="LiveId" clId="{AD5C7465-AD88-4166-A9CF-2A9B3965034D}" dt="2023-12-17T16:59:50.675" v="1807" actId="114"/>
          <ac:spMkLst>
            <pc:docMk/>
            <pc:sldMk cId="332104327" sldId="259"/>
            <ac:spMk id="13" creationId="{8C2F0B15-120C-423F-8EE5-F303B19D5CC5}"/>
          </ac:spMkLst>
        </pc:spChg>
        <pc:spChg chg="mod">
          <ac:chgData name="Patrick Spohr" userId="52d4397b1069a9aa" providerId="LiveId" clId="{AD5C7465-AD88-4166-A9CF-2A9B3965034D}" dt="2023-12-17T17:00:01.407" v="1808" actId="20577"/>
          <ac:spMkLst>
            <pc:docMk/>
            <pc:sldMk cId="332104327" sldId="259"/>
            <ac:spMk id="14" creationId="{300D2644-F516-41F1-A88D-93673EA209A4}"/>
          </ac:spMkLst>
        </pc:spChg>
        <pc:spChg chg="mod">
          <ac:chgData name="Patrick Spohr" userId="52d4397b1069a9aa" providerId="LiveId" clId="{AD5C7465-AD88-4166-A9CF-2A9B3965034D}" dt="2023-12-17T17:01:08.779" v="1856" actId="20577"/>
          <ac:spMkLst>
            <pc:docMk/>
            <pc:sldMk cId="332104327" sldId="259"/>
            <ac:spMk id="15" creationId="{9405A1F0-98C1-4B11-8D9A-3C009ADC44D0}"/>
          </ac:spMkLst>
        </pc:spChg>
      </pc:sldChg>
      <pc:sldChg chg="addSp modSp mod ord">
        <pc:chgData name="Patrick Spohr" userId="52d4397b1069a9aa" providerId="LiveId" clId="{AD5C7465-AD88-4166-A9CF-2A9B3965034D}" dt="2023-12-17T16:45:23.862" v="1266" actId="20577"/>
        <pc:sldMkLst>
          <pc:docMk/>
          <pc:sldMk cId="1663780162" sldId="260"/>
        </pc:sldMkLst>
        <pc:spChg chg="mod">
          <ac:chgData name="Patrick Spohr" userId="52d4397b1069a9aa" providerId="LiveId" clId="{AD5C7465-AD88-4166-A9CF-2A9B3965034D}" dt="2023-12-17T16:41:14.364" v="1100" actId="20577"/>
          <ac:spMkLst>
            <pc:docMk/>
            <pc:sldMk cId="1663780162" sldId="260"/>
            <ac:spMk id="2" creationId="{09140014-73D5-419B-8867-972BB18D52D4}"/>
          </ac:spMkLst>
        </pc:spChg>
        <pc:spChg chg="mod">
          <ac:chgData name="Patrick Spohr" userId="52d4397b1069a9aa" providerId="LiveId" clId="{AD5C7465-AD88-4166-A9CF-2A9B3965034D}" dt="2023-12-17T16:42:41.016" v="1172" actId="14100"/>
          <ac:spMkLst>
            <pc:docMk/>
            <pc:sldMk cId="1663780162" sldId="260"/>
            <ac:spMk id="3" creationId="{A45AD8B9-3719-4696-A80F-16A618C5D134}"/>
          </ac:spMkLst>
        </pc:spChg>
        <pc:spChg chg="mod">
          <ac:chgData name="Patrick Spohr" userId="52d4397b1069a9aa" providerId="LiveId" clId="{AD5C7465-AD88-4166-A9CF-2A9B3965034D}" dt="2023-12-17T16:44:31.936" v="1234" actId="20577"/>
          <ac:spMkLst>
            <pc:docMk/>
            <pc:sldMk cId="1663780162" sldId="260"/>
            <ac:spMk id="4" creationId="{33D8731E-4977-402E-8BFD-895B4D0544CC}"/>
          </ac:spMkLst>
        </pc:spChg>
        <pc:spChg chg="mod">
          <ac:chgData name="Patrick Spohr" userId="52d4397b1069a9aa" providerId="LiveId" clId="{AD5C7465-AD88-4166-A9CF-2A9B3965034D}" dt="2023-12-17T16:42:45.135" v="1174" actId="1076"/>
          <ac:spMkLst>
            <pc:docMk/>
            <pc:sldMk cId="1663780162" sldId="260"/>
            <ac:spMk id="5" creationId="{91CDEC5F-B8EE-4BC1-843F-13135E6E7AB2}"/>
          </ac:spMkLst>
        </pc:spChg>
        <pc:spChg chg="mod">
          <ac:chgData name="Patrick Spohr" userId="52d4397b1069a9aa" providerId="LiveId" clId="{AD5C7465-AD88-4166-A9CF-2A9B3965034D}" dt="2023-12-17T16:44:41.541" v="1245" actId="20577"/>
          <ac:spMkLst>
            <pc:docMk/>
            <pc:sldMk cId="1663780162" sldId="260"/>
            <ac:spMk id="6" creationId="{50B65871-FA95-449A-B8BC-90486DE532EF}"/>
          </ac:spMkLst>
        </pc:spChg>
        <pc:spChg chg="add mod">
          <ac:chgData name="Patrick Spohr" userId="52d4397b1069a9aa" providerId="LiveId" clId="{AD5C7465-AD88-4166-A9CF-2A9B3965034D}" dt="2023-12-17T16:43:14.738" v="1198" actId="20577"/>
          <ac:spMkLst>
            <pc:docMk/>
            <pc:sldMk cId="1663780162" sldId="260"/>
            <ac:spMk id="7" creationId="{E246F86E-835A-8194-4853-F036675BF78A}"/>
          </ac:spMkLst>
        </pc:spChg>
        <pc:spChg chg="add mod">
          <ac:chgData name="Patrick Spohr" userId="52d4397b1069a9aa" providerId="LiveId" clId="{AD5C7465-AD88-4166-A9CF-2A9B3965034D}" dt="2023-12-17T16:43:08.190" v="1180" actId="571"/>
          <ac:spMkLst>
            <pc:docMk/>
            <pc:sldMk cId="1663780162" sldId="260"/>
            <ac:spMk id="10" creationId="{CA8B03C2-0DD1-4343-7038-7C623CA8DB86}"/>
          </ac:spMkLst>
        </pc:spChg>
        <pc:spChg chg="add mod">
          <ac:chgData name="Patrick Spohr" userId="52d4397b1069a9aa" providerId="LiveId" clId="{AD5C7465-AD88-4166-A9CF-2A9B3965034D}" dt="2023-12-17T16:45:23.862" v="1266" actId="20577"/>
          <ac:spMkLst>
            <pc:docMk/>
            <pc:sldMk cId="1663780162" sldId="260"/>
            <ac:spMk id="11" creationId="{5DDEA497-395B-EB13-BB80-FE016FCF6858}"/>
          </ac:spMkLst>
        </pc:spChg>
        <pc:spChg chg="add mod">
          <ac:chgData name="Patrick Spohr" userId="52d4397b1069a9aa" providerId="LiveId" clId="{AD5C7465-AD88-4166-A9CF-2A9B3965034D}" dt="2023-12-17T16:43:08.223" v="1181" actId="27636"/>
          <ac:spMkLst>
            <pc:docMk/>
            <pc:sldMk cId="1663780162" sldId="260"/>
            <ac:spMk id="12" creationId="{BA67911B-3DB8-AD5F-BE9B-B4CE4001DD55}"/>
          </ac:spMkLst>
        </pc:spChg>
      </pc:sldChg>
      <pc:sldChg chg="modSp mod ord">
        <pc:chgData name="Patrick Spohr" userId="52d4397b1069a9aa" providerId="LiveId" clId="{AD5C7465-AD88-4166-A9CF-2A9B3965034D}" dt="2023-12-17T16:56:45.727" v="1624" actId="20577"/>
        <pc:sldMkLst>
          <pc:docMk/>
          <pc:sldMk cId="1429429409" sldId="261"/>
        </pc:sldMkLst>
        <pc:spChg chg="mod">
          <ac:chgData name="Patrick Spohr" userId="52d4397b1069a9aa" providerId="LiveId" clId="{AD5C7465-AD88-4166-A9CF-2A9B3965034D}" dt="2023-12-17T16:28:46.148" v="553" actId="1076"/>
          <ac:spMkLst>
            <pc:docMk/>
            <pc:sldMk cId="1429429409" sldId="261"/>
            <ac:spMk id="2" creationId="{C4CA0637-CCAA-425E-A57A-6205AFDC8B8C}"/>
          </ac:spMkLst>
        </pc:spChg>
        <pc:spChg chg="mod">
          <ac:chgData name="Patrick Spohr" userId="52d4397b1069a9aa" providerId="LiveId" clId="{AD5C7465-AD88-4166-A9CF-2A9B3965034D}" dt="2023-12-17T16:28:50.545" v="554" actId="1076"/>
          <ac:spMkLst>
            <pc:docMk/>
            <pc:sldMk cId="1429429409" sldId="261"/>
            <ac:spMk id="3" creationId="{D851C395-6BC4-4F00-B40B-069DBBB7C08B}"/>
          </ac:spMkLst>
        </pc:spChg>
        <pc:spChg chg="mod">
          <ac:chgData name="Patrick Spohr" userId="52d4397b1069a9aa" providerId="LiveId" clId="{AD5C7465-AD88-4166-A9CF-2A9B3965034D}" dt="2023-12-17T16:39:11.060" v="1042" actId="20577"/>
          <ac:spMkLst>
            <pc:docMk/>
            <pc:sldMk cId="1429429409" sldId="261"/>
            <ac:spMk id="4" creationId="{A1D16151-9486-4A03-AE3A-F1CC562E0564}"/>
          </ac:spMkLst>
        </pc:spChg>
        <pc:spChg chg="mod">
          <ac:chgData name="Patrick Spohr" userId="52d4397b1069a9aa" providerId="LiveId" clId="{AD5C7465-AD88-4166-A9CF-2A9B3965034D}" dt="2023-12-17T16:29:07.948" v="560" actId="1076"/>
          <ac:spMkLst>
            <pc:docMk/>
            <pc:sldMk cId="1429429409" sldId="261"/>
            <ac:spMk id="5" creationId="{DDE59236-37DD-4582-A2A0-3F9A13A3B55D}"/>
          </ac:spMkLst>
        </pc:spChg>
        <pc:spChg chg="mod">
          <ac:chgData name="Patrick Spohr" userId="52d4397b1069a9aa" providerId="LiveId" clId="{AD5C7465-AD88-4166-A9CF-2A9B3965034D}" dt="2023-12-17T16:56:10.078" v="1609" actId="20577"/>
          <ac:spMkLst>
            <pc:docMk/>
            <pc:sldMk cId="1429429409" sldId="261"/>
            <ac:spMk id="6" creationId="{DE1CCF0F-F0BB-42D7-B3C2-C29336739F32}"/>
          </ac:spMkLst>
        </pc:spChg>
        <pc:spChg chg="mod">
          <ac:chgData name="Patrick Spohr" userId="52d4397b1069a9aa" providerId="LiveId" clId="{AD5C7465-AD88-4166-A9CF-2A9B3965034D}" dt="2023-12-17T16:39:41.423" v="1067" actId="20577"/>
          <ac:spMkLst>
            <pc:docMk/>
            <pc:sldMk cId="1429429409" sldId="261"/>
            <ac:spMk id="7" creationId="{1F939793-2181-4A3D-9C5A-CE676CC83EC0}"/>
          </ac:spMkLst>
        </pc:spChg>
        <pc:spChg chg="mod">
          <ac:chgData name="Patrick Spohr" userId="52d4397b1069a9aa" providerId="LiveId" clId="{AD5C7465-AD88-4166-A9CF-2A9B3965034D}" dt="2023-12-17T16:56:45.727" v="1624" actId="20577"/>
          <ac:spMkLst>
            <pc:docMk/>
            <pc:sldMk cId="1429429409" sldId="261"/>
            <ac:spMk id="8" creationId="{C9FA0B0D-7B36-4D63-86BD-20E6E1B6A0D8}"/>
          </ac:spMkLst>
        </pc:spChg>
        <pc:spChg chg="mod">
          <ac:chgData name="Patrick Spohr" userId="52d4397b1069a9aa" providerId="LiveId" clId="{AD5C7465-AD88-4166-A9CF-2A9B3965034D}" dt="2023-12-17T16:28:55.335" v="556" actId="1076"/>
          <ac:spMkLst>
            <pc:docMk/>
            <pc:sldMk cId="1429429409" sldId="261"/>
            <ac:spMk id="10" creationId="{A865CC01-A53B-495A-820C-BEC2680EDC42}"/>
          </ac:spMkLst>
        </pc:spChg>
      </pc:sldChg>
      <pc:sldChg chg="modSp mod ord">
        <pc:chgData name="Patrick Spohr" userId="52d4397b1069a9aa" providerId="LiveId" clId="{AD5C7465-AD88-4166-A9CF-2A9B3965034D}" dt="2023-12-17T16:11:21.400" v="122"/>
        <pc:sldMkLst>
          <pc:docMk/>
          <pc:sldMk cId="379728094" sldId="262"/>
        </pc:sldMkLst>
        <pc:spChg chg="mod">
          <ac:chgData name="Patrick Spohr" userId="52d4397b1069a9aa" providerId="LiveId" clId="{AD5C7465-AD88-4166-A9CF-2A9B3965034D}" dt="2023-12-17T16:09:58.576" v="64" actId="20577"/>
          <ac:spMkLst>
            <pc:docMk/>
            <pc:sldMk cId="379728094" sldId="262"/>
            <ac:spMk id="2" creationId="{B1FE5F11-B7B9-4B80-8C6A-A8A7A7190B77}"/>
          </ac:spMkLst>
        </pc:spChg>
        <pc:spChg chg="mod">
          <ac:chgData name="Patrick Spohr" userId="52d4397b1069a9aa" providerId="LiveId" clId="{AD5C7465-AD88-4166-A9CF-2A9B3965034D}" dt="2023-12-17T16:10:34.345" v="96" actId="20577"/>
          <ac:spMkLst>
            <pc:docMk/>
            <pc:sldMk cId="379728094" sldId="262"/>
            <ac:spMk id="3" creationId="{DA8AFAA9-633A-475C-B8ED-840A34F7294D}"/>
          </ac:spMkLst>
        </pc:spChg>
      </pc:sldChg>
      <pc:sldChg chg="del">
        <pc:chgData name="Patrick Spohr" userId="52d4397b1069a9aa" providerId="LiveId" clId="{AD5C7465-AD88-4166-A9CF-2A9B3965034D}" dt="2023-12-17T16:12:04.804" v="171" actId="47"/>
        <pc:sldMkLst>
          <pc:docMk/>
          <pc:sldMk cId="4055079983" sldId="263"/>
        </pc:sldMkLst>
      </pc:sldChg>
      <pc:sldChg chg="del">
        <pc:chgData name="Patrick Spohr" userId="52d4397b1069a9aa" providerId="LiveId" clId="{AD5C7465-AD88-4166-A9CF-2A9B3965034D}" dt="2023-12-17T17:01:44.600" v="1857" actId="47"/>
        <pc:sldMkLst>
          <pc:docMk/>
          <pc:sldMk cId="2619301236" sldId="264"/>
        </pc:sldMkLst>
      </pc:sldChg>
      <pc:sldChg chg="addSp delSp modSp mod ord">
        <pc:chgData name="Patrick Spohr" userId="52d4397b1069a9aa" providerId="LiveId" clId="{AD5C7465-AD88-4166-A9CF-2A9B3965034D}" dt="2023-12-17T17:04:02.709" v="1954" actId="478"/>
        <pc:sldMkLst>
          <pc:docMk/>
          <pc:sldMk cId="744379741" sldId="265"/>
        </pc:sldMkLst>
        <pc:spChg chg="mod">
          <ac:chgData name="Patrick Spohr" userId="52d4397b1069a9aa" providerId="LiveId" clId="{AD5C7465-AD88-4166-A9CF-2A9B3965034D}" dt="2023-12-17T17:03:55" v="1952" actId="20577"/>
          <ac:spMkLst>
            <pc:docMk/>
            <pc:sldMk cId="744379741" sldId="265"/>
            <ac:spMk id="2" creationId="{D94A2CD4-732A-43E4-BCB9-CBA2055E0AC6}"/>
          </ac:spMkLst>
        </pc:spChg>
        <pc:spChg chg="del">
          <ac:chgData name="Patrick Spohr" userId="52d4397b1069a9aa" providerId="LiveId" clId="{AD5C7465-AD88-4166-A9CF-2A9B3965034D}" dt="2023-12-17T17:04:00.158" v="1953" actId="478"/>
          <ac:spMkLst>
            <pc:docMk/>
            <pc:sldMk cId="744379741" sldId="265"/>
            <ac:spMk id="3" creationId="{45FD0450-A909-4CD9-8912-96A19ACEB7CB}"/>
          </ac:spMkLst>
        </pc:spChg>
        <pc:spChg chg="add del mod">
          <ac:chgData name="Patrick Spohr" userId="52d4397b1069a9aa" providerId="LiveId" clId="{AD5C7465-AD88-4166-A9CF-2A9B3965034D}" dt="2023-12-17T17:04:02.709" v="1954" actId="478"/>
          <ac:spMkLst>
            <pc:docMk/>
            <pc:sldMk cId="744379741" sldId="265"/>
            <ac:spMk id="7" creationId="{26C58530-9988-E22B-318C-1215D2EBBA7D}"/>
          </ac:spMkLst>
        </pc:spChg>
      </pc:sldChg>
      <pc:sldChg chg="modSp mod ord">
        <pc:chgData name="Patrick Spohr" userId="52d4397b1069a9aa" providerId="LiveId" clId="{AD5C7465-AD88-4166-A9CF-2A9B3965034D}" dt="2023-12-17T16:53:50.984" v="1511" actId="20577"/>
        <pc:sldMkLst>
          <pc:docMk/>
          <pc:sldMk cId="2499682613" sldId="269"/>
        </pc:sldMkLst>
        <pc:spChg chg="mod">
          <ac:chgData name="Patrick Spohr" userId="52d4397b1069a9aa" providerId="LiveId" clId="{AD5C7465-AD88-4166-A9CF-2A9B3965034D}" dt="2023-12-17T16:53:50.984" v="1511" actId="20577"/>
          <ac:spMkLst>
            <pc:docMk/>
            <pc:sldMk cId="2499682613" sldId="269"/>
            <ac:spMk id="3" creationId="{3E5FEE2D-79E5-4C1D-8BF7-EE619CA7039A}"/>
          </ac:spMkLst>
        </pc:spChg>
      </pc:sldChg>
      <pc:sldChg chg="del">
        <pc:chgData name="Patrick Spohr" userId="52d4397b1069a9aa" providerId="LiveId" clId="{AD5C7465-AD88-4166-A9CF-2A9B3965034D}" dt="2023-12-17T16:12:06.031" v="172" actId="47"/>
        <pc:sldMkLst>
          <pc:docMk/>
          <pc:sldMk cId="2896385493" sldId="270"/>
        </pc:sldMkLst>
      </pc:sldChg>
      <pc:sldChg chg="modSp add mod">
        <pc:chgData name="Patrick Spohr" userId="52d4397b1069a9aa" providerId="LiveId" clId="{AD5C7465-AD88-4166-A9CF-2A9B3965034D}" dt="2023-12-17T16:10:55.965" v="107" actId="20577"/>
        <pc:sldMkLst>
          <pc:docMk/>
          <pc:sldMk cId="3456669286" sldId="272"/>
        </pc:sldMkLst>
        <pc:spChg chg="mod">
          <ac:chgData name="Patrick Spohr" userId="52d4397b1069a9aa" providerId="LiveId" clId="{AD5C7465-AD88-4166-A9CF-2A9B3965034D}" dt="2023-12-17T16:10:55.965" v="107" actId="20577"/>
          <ac:spMkLst>
            <pc:docMk/>
            <pc:sldMk cId="3456669286" sldId="272"/>
            <ac:spMk id="2" creationId="{B1FE5F11-B7B9-4B80-8C6A-A8A7A7190B77}"/>
          </ac:spMkLst>
        </pc:spChg>
      </pc:sldChg>
      <pc:sldChg chg="modSp add mod">
        <pc:chgData name="Patrick Spohr" userId="52d4397b1069a9aa" providerId="LiveId" clId="{AD5C7465-AD88-4166-A9CF-2A9B3965034D}" dt="2023-12-17T16:11:32.677" v="138" actId="5793"/>
        <pc:sldMkLst>
          <pc:docMk/>
          <pc:sldMk cId="2908118866" sldId="273"/>
        </pc:sldMkLst>
        <pc:spChg chg="mod">
          <ac:chgData name="Patrick Spohr" userId="52d4397b1069a9aa" providerId="LiveId" clId="{AD5C7465-AD88-4166-A9CF-2A9B3965034D}" dt="2023-12-17T16:11:29.051" v="134" actId="20577"/>
          <ac:spMkLst>
            <pc:docMk/>
            <pc:sldMk cId="2908118866" sldId="273"/>
            <ac:spMk id="2" creationId="{B1FE5F11-B7B9-4B80-8C6A-A8A7A7190B77}"/>
          </ac:spMkLst>
        </pc:spChg>
        <pc:spChg chg="mod">
          <ac:chgData name="Patrick Spohr" userId="52d4397b1069a9aa" providerId="LiveId" clId="{AD5C7465-AD88-4166-A9CF-2A9B3965034D}" dt="2023-12-17T16:11:32.677" v="138" actId="5793"/>
          <ac:spMkLst>
            <pc:docMk/>
            <pc:sldMk cId="2908118866" sldId="273"/>
            <ac:spMk id="3" creationId="{DA8AFAA9-633A-475C-B8ED-840A34F7294D}"/>
          </ac:spMkLst>
        </pc:spChg>
      </pc:sldChg>
      <pc:sldChg chg="modSp add mod">
        <pc:chgData name="Patrick Spohr" userId="52d4397b1069a9aa" providerId="LiveId" clId="{AD5C7465-AD88-4166-A9CF-2A9B3965034D}" dt="2023-12-17T16:11:44.782" v="151" actId="20577"/>
        <pc:sldMkLst>
          <pc:docMk/>
          <pc:sldMk cId="2793536616" sldId="274"/>
        </pc:sldMkLst>
        <pc:spChg chg="mod">
          <ac:chgData name="Patrick Spohr" userId="52d4397b1069a9aa" providerId="LiveId" clId="{AD5C7465-AD88-4166-A9CF-2A9B3965034D}" dt="2023-12-17T16:11:44.782" v="151" actId="20577"/>
          <ac:spMkLst>
            <pc:docMk/>
            <pc:sldMk cId="2793536616" sldId="274"/>
            <ac:spMk id="2" creationId="{B1FE5F11-B7B9-4B80-8C6A-A8A7A7190B77}"/>
          </ac:spMkLst>
        </pc:spChg>
      </pc:sldChg>
      <pc:sldChg chg="modSp add mod">
        <pc:chgData name="Patrick Spohr" userId="52d4397b1069a9aa" providerId="LiveId" clId="{AD5C7465-AD88-4166-A9CF-2A9B3965034D}" dt="2023-12-17T16:11:49.103" v="160" actId="20577"/>
        <pc:sldMkLst>
          <pc:docMk/>
          <pc:sldMk cId="1330312731" sldId="275"/>
        </pc:sldMkLst>
        <pc:spChg chg="mod">
          <ac:chgData name="Patrick Spohr" userId="52d4397b1069a9aa" providerId="LiveId" clId="{AD5C7465-AD88-4166-A9CF-2A9B3965034D}" dt="2023-12-17T16:11:49.103" v="160" actId="20577"/>
          <ac:spMkLst>
            <pc:docMk/>
            <pc:sldMk cId="1330312731" sldId="275"/>
            <ac:spMk id="2" creationId="{B1FE5F11-B7B9-4B80-8C6A-A8A7A7190B77}"/>
          </ac:spMkLst>
        </pc:spChg>
      </pc:sldChg>
      <pc:sldChg chg="modSp add mod">
        <pc:chgData name="Patrick Spohr" userId="52d4397b1069a9aa" providerId="LiveId" clId="{AD5C7465-AD88-4166-A9CF-2A9B3965034D}" dt="2023-12-17T16:11:55.511" v="170" actId="20577"/>
        <pc:sldMkLst>
          <pc:docMk/>
          <pc:sldMk cId="905108375" sldId="276"/>
        </pc:sldMkLst>
        <pc:spChg chg="mod">
          <ac:chgData name="Patrick Spohr" userId="52d4397b1069a9aa" providerId="LiveId" clId="{AD5C7465-AD88-4166-A9CF-2A9B3965034D}" dt="2023-12-17T16:11:55.511" v="170" actId="20577"/>
          <ac:spMkLst>
            <pc:docMk/>
            <pc:sldMk cId="905108375" sldId="276"/>
            <ac:spMk id="2" creationId="{B1FE5F11-B7B9-4B80-8C6A-A8A7A7190B77}"/>
          </ac:spMkLst>
        </pc:spChg>
      </pc:sldChg>
    </pc:docChg>
  </pc:docChgLst>
  <pc:docChgLst>
    <pc:chgData name="Patrick Spohr" userId="52d4397b1069a9aa" providerId="LiveId" clId="{DF9858F3-AC30-49A1-8942-DBB4D65E35D1}"/>
    <pc:docChg chg="undo redo custSel addSld delSld modSld sldOrd">
      <pc:chgData name="Patrick Spohr" userId="52d4397b1069a9aa" providerId="LiveId" clId="{DF9858F3-AC30-49A1-8942-DBB4D65E35D1}" dt="2024-01-08T19:16:07.464" v="4004" actId="478"/>
      <pc:docMkLst>
        <pc:docMk/>
      </pc:docMkLst>
      <pc:sldChg chg="modSp mod">
        <pc:chgData name="Patrick Spohr" userId="52d4397b1069a9aa" providerId="LiveId" clId="{DF9858F3-AC30-49A1-8942-DBB4D65E35D1}" dt="2024-01-08T09:55:40.088" v="480" actId="403"/>
        <pc:sldMkLst>
          <pc:docMk/>
          <pc:sldMk cId="2586058810" sldId="256"/>
        </pc:sldMkLst>
        <pc:spChg chg="mod">
          <ac:chgData name="Patrick Spohr" userId="52d4397b1069a9aa" providerId="LiveId" clId="{DF9858F3-AC30-49A1-8942-DBB4D65E35D1}" dt="2024-01-08T09:54:48.432" v="473" actId="20577"/>
          <ac:spMkLst>
            <pc:docMk/>
            <pc:sldMk cId="2586058810" sldId="256"/>
            <ac:spMk id="2" creationId="{CFE75451-6A4B-484B-9ED1-353CCE25B0F4}"/>
          </ac:spMkLst>
        </pc:spChg>
        <pc:spChg chg="mod">
          <ac:chgData name="Patrick Spohr" userId="52d4397b1069a9aa" providerId="LiveId" clId="{DF9858F3-AC30-49A1-8942-DBB4D65E35D1}" dt="2024-01-08T09:55:40.088" v="480" actId="403"/>
          <ac:spMkLst>
            <pc:docMk/>
            <pc:sldMk cId="2586058810" sldId="256"/>
            <ac:spMk id="3" creationId="{0236A1B4-B8D1-4A72-8E20-0703F54BF1FE}"/>
          </ac:spMkLst>
        </pc:spChg>
      </pc:sldChg>
      <pc:sldChg chg="delSp modSp mod">
        <pc:chgData name="Patrick Spohr" userId="52d4397b1069a9aa" providerId="LiveId" clId="{DF9858F3-AC30-49A1-8942-DBB4D65E35D1}" dt="2024-01-08T12:08:28.169" v="3320" actId="20577"/>
        <pc:sldMkLst>
          <pc:docMk/>
          <pc:sldMk cId="1713219598" sldId="257"/>
        </pc:sldMkLst>
        <pc:spChg chg="mod">
          <ac:chgData name="Patrick Spohr" userId="52d4397b1069a9aa" providerId="LiveId" clId="{DF9858F3-AC30-49A1-8942-DBB4D65E35D1}" dt="2024-01-08T09:35:50.249" v="110" actId="1076"/>
          <ac:spMkLst>
            <pc:docMk/>
            <pc:sldMk cId="1713219598" sldId="257"/>
            <ac:spMk id="2" creationId="{1BEF5859-10C9-4588-9727-B9362E26C29D}"/>
          </ac:spMkLst>
        </pc:spChg>
        <pc:spChg chg="mod">
          <ac:chgData name="Patrick Spohr" userId="52d4397b1069a9aa" providerId="LiveId" clId="{DF9858F3-AC30-49A1-8942-DBB4D65E35D1}" dt="2024-01-08T12:08:28.169" v="3320" actId="20577"/>
          <ac:spMkLst>
            <pc:docMk/>
            <pc:sldMk cId="1713219598" sldId="257"/>
            <ac:spMk id="3" creationId="{5671D7E5-EF66-4BCD-8DAA-E9061157F0BE}"/>
          </ac:spMkLst>
        </pc:spChg>
        <pc:spChg chg="del">
          <ac:chgData name="Patrick Spohr" userId="52d4397b1069a9aa" providerId="LiveId" clId="{DF9858F3-AC30-49A1-8942-DBB4D65E35D1}" dt="2024-01-08T11:25:06.122" v="2485" actId="478"/>
          <ac:spMkLst>
            <pc:docMk/>
            <pc:sldMk cId="1713219598" sldId="257"/>
            <ac:spMk id="4" creationId="{36C19884-873C-4D13-BE6D-318CF07B0D12}"/>
          </ac:spMkLst>
        </pc:spChg>
        <pc:spChg chg="del">
          <ac:chgData name="Patrick Spohr" userId="52d4397b1069a9aa" providerId="LiveId" clId="{DF9858F3-AC30-49A1-8942-DBB4D65E35D1}" dt="2024-01-08T11:25:07.403" v="2486" actId="478"/>
          <ac:spMkLst>
            <pc:docMk/>
            <pc:sldMk cId="1713219598" sldId="257"/>
            <ac:spMk id="6" creationId="{7C991F00-87A7-45A6-8029-B097FA72498D}"/>
          </ac:spMkLst>
        </pc:spChg>
      </pc:sldChg>
      <pc:sldChg chg="addSp delSp modSp mod">
        <pc:chgData name="Patrick Spohr" userId="52d4397b1069a9aa" providerId="LiveId" clId="{DF9858F3-AC30-49A1-8942-DBB4D65E35D1}" dt="2024-01-08T12:06:20.394" v="3317" actId="20577"/>
        <pc:sldMkLst>
          <pc:docMk/>
          <pc:sldMk cId="3571516367" sldId="258"/>
        </pc:sldMkLst>
        <pc:spChg chg="del mod">
          <ac:chgData name="Patrick Spohr" userId="52d4397b1069a9aa" providerId="LiveId" clId="{DF9858F3-AC30-49A1-8942-DBB4D65E35D1}" dt="2024-01-08T10:41:08.783" v="1785" actId="478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Patrick Spohr" userId="52d4397b1069a9aa" providerId="LiveId" clId="{DF9858F3-AC30-49A1-8942-DBB4D65E35D1}" dt="2024-01-08T12:06:20.394" v="3317" actId="20577"/>
          <ac:spMkLst>
            <pc:docMk/>
            <pc:sldMk cId="3571516367" sldId="258"/>
            <ac:spMk id="3" creationId="{9D5232F9-FD00-464A-9F17-619C91AEF8F3}"/>
          </ac:spMkLst>
        </pc:spChg>
        <pc:spChg chg="add mod">
          <ac:chgData name="Patrick Spohr" userId="52d4397b1069a9aa" providerId="LiveId" clId="{DF9858F3-AC30-49A1-8942-DBB4D65E35D1}" dt="2024-01-08T12:04:59.370" v="3278" actId="1076"/>
          <ac:spMkLst>
            <pc:docMk/>
            <pc:sldMk cId="3571516367" sldId="258"/>
            <ac:spMk id="4" creationId="{A58B97C1-2D03-3B95-3F5C-BED864547733}"/>
          </ac:spMkLst>
        </pc:spChg>
        <pc:spChg chg="del">
          <ac:chgData name="Patrick Spohr" userId="52d4397b1069a9aa" providerId="LiveId" clId="{DF9858F3-AC30-49A1-8942-DBB4D65E35D1}" dt="2024-01-08T11:25:12.243" v="2487" actId="478"/>
          <ac:spMkLst>
            <pc:docMk/>
            <pc:sldMk cId="3571516367" sldId="258"/>
            <ac:spMk id="5" creationId="{8D51ED20-04D4-4894-B0C2-9C541A61A734}"/>
          </ac:spMkLst>
        </pc:spChg>
        <pc:spChg chg="del">
          <ac:chgData name="Patrick Spohr" userId="52d4397b1069a9aa" providerId="LiveId" clId="{DF9858F3-AC30-49A1-8942-DBB4D65E35D1}" dt="2024-01-08T11:26:16.490" v="2509" actId="478"/>
          <ac:spMkLst>
            <pc:docMk/>
            <pc:sldMk cId="3571516367" sldId="258"/>
            <ac:spMk id="6" creationId="{7BC1787E-7110-4989-B0B8-DD4E0ACC09DF}"/>
          </ac:spMkLst>
        </pc:spChg>
        <pc:spChg chg="add del mod">
          <ac:chgData name="Patrick Spohr" userId="52d4397b1069a9aa" providerId="LiveId" clId="{DF9858F3-AC30-49A1-8942-DBB4D65E35D1}" dt="2024-01-08T10:41:10.482" v="1786" actId="478"/>
          <ac:spMkLst>
            <pc:docMk/>
            <pc:sldMk cId="3571516367" sldId="258"/>
            <ac:spMk id="8" creationId="{E38B7A1F-31DA-5255-37B0-5A42F312D696}"/>
          </ac:spMkLst>
        </pc:spChg>
      </pc:sldChg>
      <pc:sldChg chg="delSp modSp mod">
        <pc:chgData name="Patrick Spohr" userId="52d4397b1069a9aa" providerId="LiveId" clId="{DF9858F3-AC30-49A1-8942-DBB4D65E35D1}" dt="2024-01-08T11:25:34.206" v="2496" actId="478"/>
        <pc:sldMkLst>
          <pc:docMk/>
          <pc:sldMk cId="332104327" sldId="259"/>
        </pc:sldMkLst>
        <pc:spChg chg="mod">
          <ac:chgData name="Patrick Spohr" userId="52d4397b1069a9aa" providerId="LiveId" clId="{DF9858F3-AC30-49A1-8942-DBB4D65E35D1}" dt="2024-01-08T10:45:30.766" v="1864" actId="790"/>
          <ac:spMkLst>
            <pc:docMk/>
            <pc:sldMk cId="332104327" sldId="259"/>
            <ac:spMk id="2" creationId="{FA93DB88-62DD-4C41-977F-D59BEF14EE76}"/>
          </ac:spMkLst>
        </pc:spChg>
        <pc:spChg chg="mod">
          <ac:chgData name="Patrick Spohr" userId="52d4397b1069a9aa" providerId="LiveId" clId="{DF9858F3-AC30-49A1-8942-DBB4D65E35D1}" dt="2024-01-08T10:39:31.222" v="1757" actId="790"/>
          <ac:spMkLst>
            <pc:docMk/>
            <pc:sldMk cId="332104327" sldId="259"/>
            <ac:spMk id="12" creationId="{FABE7D8B-D1CD-44C0-AD2D-2ABA67684E97}"/>
          </ac:spMkLst>
        </pc:spChg>
        <pc:spChg chg="mod">
          <ac:chgData name="Patrick Spohr" userId="52d4397b1069a9aa" providerId="LiveId" clId="{DF9858F3-AC30-49A1-8942-DBB4D65E35D1}" dt="2024-01-08T11:24:12.663" v="2483" actId="114"/>
          <ac:spMkLst>
            <pc:docMk/>
            <pc:sldMk cId="332104327" sldId="259"/>
            <ac:spMk id="13" creationId="{8C2F0B15-120C-423F-8EE5-F303B19D5CC5}"/>
          </ac:spMkLst>
        </pc:spChg>
        <pc:spChg chg="mod">
          <ac:chgData name="Patrick Spohr" userId="52d4397b1069a9aa" providerId="LiveId" clId="{DF9858F3-AC30-49A1-8942-DBB4D65E35D1}" dt="2024-01-08T10:39:59.376" v="1767" actId="20577"/>
          <ac:spMkLst>
            <pc:docMk/>
            <pc:sldMk cId="332104327" sldId="259"/>
            <ac:spMk id="14" creationId="{300D2644-F516-41F1-A88D-93673EA209A4}"/>
          </ac:spMkLst>
        </pc:spChg>
        <pc:spChg chg="mod">
          <ac:chgData name="Patrick Spohr" userId="52d4397b1069a9aa" providerId="LiveId" clId="{DF9858F3-AC30-49A1-8942-DBB4D65E35D1}" dt="2024-01-08T10:39:54.886" v="1766" actId="20577"/>
          <ac:spMkLst>
            <pc:docMk/>
            <pc:sldMk cId="332104327" sldId="259"/>
            <ac:spMk id="15" creationId="{9405A1F0-98C1-4B11-8D9A-3C009ADC44D0}"/>
          </ac:spMkLst>
        </pc:spChg>
        <pc:spChg chg="del">
          <ac:chgData name="Patrick Spohr" userId="52d4397b1069a9aa" providerId="LiveId" clId="{DF9858F3-AC30-49A1-8942-DBB4D65E35D1}" dt="2024-01-08T11:25:33.172" v="2495" actId="478"/>
          <ac:spMkLst>
            <pc:docMk/>
            <pc:sldMk cId="332104327" sldId="259"/>
            <ac:spMk id="17" creationId="{CD3D67B7-A821-49FC-94BE-19EDE9D319A5}"/>
          </ac:spMkLst>
        </pc:spChg>
        <pc:spChg chg="del">
          <ac:chgData name="Patrick Spohr" userId="52d4397b1069a9aa" providerId="LiveId" clId="{DF9858F3-AC30-49A1-8942-DBB4D65E35D1}" dt="2024-01-08T11:25:34.206" v="2496" actId="478"/>
          <ac:spMkLst>
            <pc:docMk/>
            <pc:sldMk cId="332104327" sldId="259"/>
            <ac:spMk id="18" creationId="{C8D6D0E8-3983-4B7D-ADB2-077E17AD3BD0}"/>
          </ac:spMkLst>
        </pc:spChg>
      </pc:sldChg>
      <pc:sldChg chg="delSp modSp mod ord">
        <pc:chgData name="Patrick Spohr" userId="52d4397b1069a9aa" providerId="LiveId" clId="{DF9858F3-AC30-49A1-8942-DBB4D65E35D1}" dt="2024-01-08T11:27:33.888" v="2514" actId="113"/>
        <pc:sldMkLst>
          <pc:docMk/>
          <pc:sldMk cId="1663780162" sldId="260"/>
        </pc:sldMkLst>
        <pc:spChg chg="mod">
          <ac:chgData name="Patrick Spohr" userId="52d4397b1069a9aa" providerId="LiveId" clId="{DF9858F3-AC30-49A1-8942-DBB4D65E35D1}" dt="2024-01-08T09:56:01.253" v="496" actId="790"/>
          <ac:spMkLst>
            <pc:docMk/>
            <pc:sldMk cId="1663780162" sldId="260"/>
            <ac:spMk id="2" creationId="{09140014-73D5-419B-8867-972BB18D52D4}"/>
          </ac:spMkLst>
        </pc:spChg>
        <pc:spChg chg="mod">
          <ac:chgData name="Patrick Spohr" userId="52d4397b1069a9aa" providerId="LiveId" clId="{DF9858F3-AC30-49A1-8942-DBB4D65E35D1}" dt="2024-01-08T10:27:42.653" v="1408" actId="14100"/>
          <ac:spMkLst>
            <pc:docMk/>
            <pc:sldMk cId="1663780162" sldId="260"/>
            <ac:spMk id="3" creationId="{A45AD8B9-3719-4696-A80F-16A618C5D134}"/>
          </ac:spMkLst>
        </pc:spChg>
        <pc:spChg chg="mod">
          <ac:chgData name="Patrick Spohr" userId="52d4397b1069a9aa" providerId="LiveId" clId="{DF9858F3-AC30-49A1-8942-DBB4D65E35D1}" dt="2024-01-08T11:27:25.029" v="2510" actId="113"/>
          <ac:spMkLst>
            <pc:docMk/>
            <pc:sldMk cId="1663780162" sldId="260"/>
            <ac:spMk id="4" creationId="{33D8731E-4977-402E-8BFD-895B4D0544CC}"/>
          </ac:spMkLst>
        </pc:spChg>
        <pc:spChg chg="mod">
          <ac:chgData name="Patrick Spohr" userId="52d4397b1069a9aa" providerId="LiveId" clId="{DF9858F3-AC30-49A1-8942-DBB4D65E35D1}" dt="2024-01-08T10:27:44.634" v="1409" actId="14100"/>
          <ac:spMkLst>
            <pc:docMk/>
            <pc:sldMk cId="1663780162" sldId="260"/>
            <ac:spMk id="5" creationId="{91CDEC5F-B8EE-4BC1-843F-13135E6E7AB2}"/>
          </ac:spMkLst>
        </pc:spChg>
        <pc:spChg chg="mod">
          <ac:chgData name="Patrick Spohr" userId="52d4397b1069a9aa" providerId="LiveId" clId="{DF9858F3-AC30-49A1-8942-DBB4D65E35D1}" dt="2024-01-08T11:27:33.888" v="2514" actId="113"/>
          <ac:spMkLst>
            <pc:docMk/>
            <pc:sldMk cId="1663780162" sldId="260"/>
            <ac:spMk id="6" creationId="{50B65871-FA95-449A-B8BC-90486DE532EF}"/>
          </ac:spMkLst>
        </pc:spChg>
        <pc:spChg chg="mod">
          <ac:chgData name="Patrick Spohr" userId="52d4397b1069a9aa" providerId="LiveId" clId="{DF9858F3-AC30-49A1-8942-DBB4D65E35D1}" dt="2024-01-08T10:27:41.026" v="1407" actId="14100"/>
          <ac:spMkLst>
            <pc:docMk/>
            <pc:sldMk cId="1663780162" sldId="260"/>
            <ac:spMk id="7" creationId="{E246F86E-835A-8194-4853-F036675BF78A}"/>
          </ac:spMkLst>
        </pc:spChg>
        <pc:spChg chg="del">
          <ac:chgData name="Patrick Spohr" userId="52d4397b1069a9aa" providerId="LiveId" clId="{DF9858F3-AC30-49A1-8942-DBB4D65E35D1}" dt="2024-01-08T11:26:07.536" v="2507" actId="478"/>
          <ac:spMkLst>
            <pc:docMk/>
            <pc:sldMk cId="1663780162" sldId="260"/>
            <ac:spMk id="8" creationId="{905F172A-5D5D-43CD-A187-DA0D303F4144}"/>
          </ac:spMkLst>
        </pc:spChg>
        <pc:spChg chg="del">
          <ac:chgData name="Patrick Spohr" userId="52d4397b1069a9aa" providerId="LiveId" clId="{DF9858F3-AC30-49A1-8942-DBB4D65E35D1}" dt="2024-01-08T11:26:08.848" v="2508" actId="478"/>
          <ac:spMkLst>
            <pc:docMk/>
            <pc:sldMk cId="1663780162" sldId="260"/>
            <ac:spMk id="9" creationId="{C396FFDC-ADE8-4009-A466-A81787258E88}"/>
          </ac:spMkLst>
        </pc:spChg>
        <pc:spChg chg="mod">
          <ac:chgData name="Patrick Spohr" userId="52d4397b1069a9aa" providerId="LiveId" clId="{DF9858F3-AC30-49A1-8942-DBB4D65E35D1}" dt="2024-01-08T11:27:29.294" v="2512" actId="113"/>
          <ac:spMkLst>
            <pc:docMk/>
            <pc:sldMk cId="1663780162" sldId="260"/>
            <ac:spMk id="10" creationId="{CA8B03C2-0DD1-4343-7038-7C623CA8DB86}"/>
          </ac:spMkLst>
        </pc:spChg>
        <pc:spChg chg="mod">
          <ac:chgData name="Patrick Spohr" userId="52d4397b1069a9aa" providerId="LiveId" clId="{DF9858F3-AC30-49A1-8942-DBB4D65E35D1}" dt="2024-01-08T10:27:38.926" v="1406" actId="14100"/>
          <ac:spMkLst>
            <pc:docMk/>
            <pc:sldMk cId="1663780162" sldId="260"/>
            <ac:spMk id="11" creationId="{5DDEA497-395B-EB13-BB80-FE016FCF6858}"/>
          </ac:spMkLst>
        </pc:spChg>
        <pc:spChg chg="mod">
          <ac:chgData name="Patrick Spohr" userId="52d4397b1069a9aa" providerId="LiveId" clId="{DF9858F3-AC30-49A1-8942-DBB4D65E35D1}" dt="2024-01-08T11:27:32.057" v="2513" actId="113"/>
          <ac:spMkLst>
            <pc:docMk/>
            <pc:sldMk cId="1663780162" sldId="260"/>
            <ac:spMk id="12" creationId="{BA67911B-3DB8-AD5F-BE9B-B4CE4001DD55}"/>
          </ac:spMkLst>
        </pc:spChg>
      </pc:sldChg>
      <pc:sldChg chg="addSp delSp modSp add del mod ord">
        <pc:chgData name="Patrick Spohr" userId="52d4397b1069a9aa" providerId="LiveId" clId="{DF9858F3-AC30-49A1-8942-DBB4D65E35D1}" dt="2024-01-08T12:02:16.840" v="3163" actId="47"/>
        <pc:sldMkLst>
          <pc:docMk/>
          <pc:sldMk cId="1429429409" sldId="261"/>
        </pc:sldMkLst>
        <pc:spChg chg="mod">
          <ac:chgData name="Patrick Spohr" userId="52d4397b1069a9aa" providerId="LiveId" clId="{DF9858F3-AC30-49A1-8942-DBB4D65E35D1}" dt="2024-01-08T11:27:52.180" v="2515" actId="113"/>
          <ac:spMkLst>
            <pc:docMk/>
            <pc:sldMk cId="1429429409" sldId="261"/>
            <ac:spMk id="3" creationId="{D851C395-6BC4-4F00-B40B-069DBBB7C08B}"/>
          </ac:spMkLst>
        </pc:spChg>
        <pc:spChg chg="mod">
          <ac:chgData name="Patrick Spohr" userId="52d4397b1069a9aa" providerId="LiveId" clId="{DF9858F3-AC30-49A1-8942-DBB4D65E35D1}" dt="2024-01-08T11:03:30.180" v="2108" actId="14100"/>
          <ac:spMkLst>
            <pc:docMk/>
            <pc:sldMk cId="1429429409" sldId="261"/>
            <ac:spMk id="4" creationId="{A1D16151-9486-4A03-AE3A-F1CC562E0564}"/>
          </ac:spMkLst>
        </pc:spChg>
        <pc:spChg chg="mod">
          <ac:chgData name="Patrick Spohr" userId="52d4397b1069a9aa" providerId="LiveId" clId="{DF9858F3-AC30-49A1-8942-DBB4D65E35D1}" dt="2024-01-08T11:27:53.351" v="2516" actId="113"/>
          <ac:spMkLst>
            <pc:docMk/>
            <pc:sldMk cId="1429429409" sldId="261"/>
            <ac:spMk id="5" creationId="{DDE59236-37DD-4582-A2A0-3F9A13A3B55D}"/>
          </ac:spMkLst>
        </pc:spChg>
        <pc:spChg chg="mod">
          <ac:chgData name="Patrick Spohr" userId="52d4397b1069a9aa" providerId="LiveId" clId="{DF9858F3-AC30-49A1-8942-DBB4D65E35D1}" dt="2024-01-08T11:03:28.534" v="2107" actId="14100"/>
          <ac:spMkLst>
            <pc:docMk/>
            <pc:sldMk cId="1429429409" sldId="261"/>
            <ac:spMk id="6" creationId="{DE1CCF0F-F0BB-42D7-B3C2-C29336739F32}"/>
          </ac:spMkLst>
        </pc:spChg>
        <pc:spChg chg="mod">
          <ac:chgData name="Patrick Spohr" userId="52d4397b1069a9aa" providerId="LiveId" clId="{DF9858F3-AC30-49A1-8942-DBB4D65E35D1}" dt="2024-01-08T11:47:30.743" v="2780" actId="20577"/>
          <ac:spMkLst>
            <pc:docMk/>
            <pc:sldMk cId="1429429409" sldId="261"/>
            <ac:spMk id="7" creationId="{1F939793-2181-4A3D-9C5A-CE676CC83EC0}"/>
          </ac:spMkLst>
        </pc:spChg>
        <pc:spChg chg="mod">
          <ac:chgData name="Patrick Spohr" userId="52d4397b1069a9aa" providerId="LiveId" clId="{DF9858F3-AC30-49A1-8942-DBB4D65E35D1}" dt="2024-01-08T11:03:26.524" v="2106" actId="14100"/>
          <ac:spMkLst>
            <pc:docMk/>
            <pc:sldMk cId="1429429409" sldId="261"/>
            <ac:spMk id="8" creationId="{C9FA0B0D-7B36-4D63-86BD-20E6E1B6A0D8}"/>
          </ac:spMkLst>
        </pc:spChg>
        <pc:spChg chg="add mod">
          <ac:chgData name="Patrick Spohr" userId="52d4397b1069a9aa" providerId="LiveId" clId="{DF9858F3-AC30-49A1-8942-DBB4D65E35D1}" dt="2024-01-08T12:01:14.250" v="3149" actId="20577"/>
          <ac:spMkLst>
            <pc:docMk/>
            <pc:sldMk cId="1429429409" sldId="261"/>
            <ac:spMk id="9" creationId="{A2EC940A-65AF-FBBA-3E19-2972579674C8}"/>
          </ac:spMkLst>
        </pc:spChg>
        <pc:spChg chg="del">
          <ac:chgData name="Patrick Spohr" userId="52d4397b1069a9aa" providerId="LiveId" clId="{DF9858F3-AC30-49A1-8942-DBB4D65E35D1}" dt="2024-01-08T11:25:19.140" v="2490" actId="478"/>
          <ac:spMkLst>
            <pc:docMk/>
            <pc:sldMk cId="1429429409" sldId="261"/>
            <ac:spMk id="10" creationId="{A865CC01-A53B-495A-820C-BEC2680EDC42}"/>
          </ac:spMkLst>
        </pc:spChg>
        <pc:spChg chg="del">
          <ac:chgData name="Patrick Spohr" userId="52d4397b1069a9aa" providerId="LiveId" clId="{DF9858F3-AC30-49A1-8942-DBB4D65E35D1}" dt="2024-01-08T11:25:22.225" v="2491" actId="478"/>
          <ac:spMkLst>
            <pc:docMk/>
            <pc:sldMk cId="1429429409" sldId="261"/>
            <ac:spMk id="11" creationId="{7AE81C1E-A7C3-40CD-9C11-0C03A2221292}"/>
          </ac:spMkLst>
        </pc:spChg>
      </pc:sldChg>
      <pc:sldChg chg="addSp delSp modSp mod">
        <pc:chgData name="Patrick Spohr" userId="52d4397b1069a9aa" providerId="LiveId" clId="{DF9858F3-AC30-49A1-8942-DBB4D65E35D1}" dt="2024-01-08T09:16:29.926" v="42" actId="478"/>
        <pc:sldMkLst>
          <pc:docMk/>
          <pc:sldMk cId="379728094" sldId="262"/>
        </pc:sldMkLst>
        <pc:spChg chg="mod">
          <ac:chgData name="Patrick Spohr" userId="52d4397b1069a9aa" providerId="LiveId" clId="{DF9858F3-AC30-49A1-8942-DBB4D65E35D1}" dt="2024-01-08T09:16:20.424" v="40" actId="20577"/>
          <ac:spMkLst>
            <pc:docMk/>
            <pc:sldMk cId="379728094" sldId="262"/>
            <ac:spMk id="2" creationId="{B1FE5F11-B7B9-4B80-8C6A-A8A7A7190B77}"/>
          </ac:spMkLst>
        </pc:spChg>
        <pc:spChg chg="del">
          <ac:chgData name="Patrick Spohr" userId="52d4397b1069a9aa" providerId="LiveId" clId="{DF9858F3-AC30-49A1-8942-DBB4D65E35D1}" dt="2024-01-08T09:16:27.003" v="41" actId="478"/>
          <ac:spMkLst>
            <pc:docMk/>
            <pc:sldMk cId="379728094" sldId="262"/>
            <ac:spMk id="3" creationId="{DA8AFAA9-633A-475C-B8ED-840A34F7294D}"/>
          </ac:spMkLst>
        </pc:spChg>
        <pc:spChg chg="add del mod">
          <ac:chgData name="Patrick Spohr" userId="52d4397b1069a9aa" providerId="LiveId" clId="{DF9858F3-AC30-49A1-8942-DBB4D65E35D1}" dt="2024-01-08T09:16:29.926" v="42" actId="478"/>
          <ac:spMkLst>
            <pc:docMk/>
            <pc:sldMk cId="379728094" sldId="262"/>
            <ac:spMk id="5" creationId="{C9CA51CD-0B70-54B8-5E0E-E9AE77A4624B}"/>
          </ac:spMkLst>
        </pc:spChg>
      </pc:sldChg>
      <pc:sldChg chg="addSp delSp modSp mod ord">
        <pc:chgData name="Patrick Spohr" userId="52d4397b1069a9aa" providerId="LiveId" clId="{DF9858F3-AC30-49A1-8942-DBB4D65E35D1}" dt="2024-01-08T12:06:42.600" v="3319"/>
        <pc:sldMkLst>
          <pc:docMk/>
          <pc:sldMk cId="744379741" sldId="265"/>
        </pc:sldMkLst>
        <pc:spChg chg="mod">
          <ac:chgData name="Patrick Spohr" userId="52d4397b1069a9aa" providerId="LiveId" clId="{DF9858F3-AC30-49A1-8942-DBB4D65E35D1}" dt="2024-01-08T12:02:22.129" v="3164" actId="1076"/>
          <ac:spMkLst>
            <pc:docMk/>
            <pc:sldMk cId="744379741" sldId="265"/>
            <ac:spMk id="2" creationId="{D94A2CD4-732A-43E4-BCB9-CBA2055E0AC6}"/>
          </ac:spMkLst>
        </pc:spChg>
        <pc:spChg chg="add mod">
          <ac:chgData name="Patrick Spohr" userId="52d4397b1069a9aa" providerId="LiveId" clId="{DF9858F3-AC30-49A1-8942-DBB4D65E35D1}" dt="2024-01-08T10:41:01.555" v="1782" actId="1076"/>
          <ac:spMkLst>
            <pc:docMk/>
            <pc:sldMk cId="744379741" sldId="265"/>
            <ac:spMk id="3" creationId="{E22FDB42-C444-7E2C-E7B3-D00635739597}"/>
          </ac:spMkLst>
        </pc:spChg>
        <pc:spChg chg="add mod">
          <ac:chgData name="Patrick Spohr" userId="52d4397b1069a9aa" providerId="LiveId" clId="{DF9858F3-AC30-49A1-8942-DBB4D65E35D1}" dt="2024-01-08T11:10:18.523" v="2234" actId="14100"/>
          <ac:spMkLst>
            <pc:docMk/>
            <pc:sldMk cId="744379741" sldId="265"/>
            <ac:spMk id="4" creationId="{248545AF-CBAA-6D58-2495-72284B620A5F}"/>
          </ac:spMkLst>
        </pc:spChg>
        <pc:spChg chg="del mod">
          <ac:chgData name="Patrick Spohr" userId="52d4397b1069a9aa" providerId="LiveId" clId="{DF9858F3-AC30-49A1-8942-DBB4D65E35D1}" dt="2024-01-08T11:25:14.730" v="2488" actId="478"/>
          <ac:spMkLst>
            <pc:docMk/>
            <pc:sldMk cId="744379741" sldId="265"/>
            <ac:spMk id="5" creationId="{3555A49C-96F4-440D-B89E-A0AE94F70108}"/>
          </ac:spMkLst>
        </pc:spChg>
        <pc:spChg chg="del">
          <ac:chgData name="Patrick Spohr" userId="52d4397b1069a9aa" providerId="LiveId" clId="{DF9858F3-AC30-49A1-8942-DBB4D65E35D1}" dt="2024-01-08T11:25:15.798" v="2489" actId="478"/>
          <ac:spMkLst>
            <pc:docMk/>
            <pc:sldMk cId="744379741" sldId="265"/>
            <ac:spMk id="6" creationId="{F2A39FA3-9AE3-4689-A469-B7D2DFCCC2D9}"/>
          </ac:spMkLst>
        </pc:spChg>
        <pc:spChg chg="add mod">
          <ac:chgData name="Patrick Spohr" userId="52d4397b1069a9aa" providerId="LiveId" clId="{DF9858F3-AC30-49A1-8942-DBB4D65E35D1}" dt="2024-01-08T11:10:26.667" v="2237" actId="14100"/>
          <ac:spMkLst>
            <pc:docMk/>
            <pc:sldMk cId="744379741" sldId="265"/>
            <ac:spMk id="7" creationId="{FC06142A-18AE-6DA1-4D60-1B0CEA56FEC2}"/>
          </ac:spMkLst>
        </pc:spChg>
        <pc:spChg chg="add mod">
          <ac:chgData name="Patrick Spohr" userId="52d4397b1069a9aa" providerId="LiveId" clId="{DF9858F3-AC30-49A1-8942-DBB4D65E35D1}" dt="2024-01-08T11:09:36.578" v="2224" actId="2085"/>
          <ac:spMkLst>
            <pc:docMk/>
            <pc:sldMk cId="744379741" sldId="265"/>
            <ac:spMk id="8" creationId="{22EE3A72-B62C-E4EC-F2D3-9B4B6E76D495}"/>
          </ac:spMkLst>
        </pc:spChg>
        <pc:spChg chg="add mod">
          <ac:chgData name="Patrick Spohr" userId="52d4397b1069a9aa" providerId="LiveId" clId="{DF9858F3-AC30-49A1-8942-DBB4D65E35D1}" dt="2024-01-08T11:10:15.549" v="2233" actId="14100"/>
          <ac:spMkLst>
            <pc:docMk/>
            <pc:sldMk cId="744379741" sldId="265"/>
            <ac:spMk id="9" creationId="{6BFCC804-C314-968B-2B62-534DA9C37C38}"/>
          </ac:spMkLst>
        </pc:spChg>
        <pc:spChg chg="add del mod">
          <ac:chgData name="Patrick Spohr" userId="52d4397b1069a9aa" providerId="LiveId" clId="{DF9858F3-AC30-49A1-8942-DBB4D65E35D1}" dt="2024-01-08T11:07:35.580" v="2190"/>
          <ac:spMkLst>
            <pc:docMk/>
            <pc:sldMk cId="744379741" sldId="265"/>
            <ac:spMk id="10" creationId="{8E53FD4A-607F-7158-63A6-172433FDE903}"/>
          </ac:spMkLst>
        </pc:spChg>
        <pc:spChg chg="add mod">
          <ac:chgData name="Patrick Spohr" userId="52d4397b1069a9aa" providerId="LiveId" clId="{DF9858F3-AC30-49A1-8942-DBB4D65E35D1}" dt="2024-01-08T11:09:36.578" v="2224" actId="2085"/>
          <ac:spMkLst>
            <pc:docMk/>
            <pc:sldMk cId="744379741" sldId="265"/>
            <ac:spMk id="11" creationId="{F09C3F87-7EA5-0EE8-A52C-E5E0CDD2F953}"/>
          </ac:spMkLst>
        </pc:spChg>
        <pc:spChg chg="add mod">
          <ac:chgData name="Patrick Spohr" userId="52d4397b1069a9aa" providerId="LiveId" clId="{DF9858F3-AC30-49A1-8942-DBB4D65E35D1}" dt="2024-01-08T11:10:24.671" v="2236" actId="14100"/>
          <ac:spMkLst>
            <pc:docMk/>
            <pc:sldMk cId="744379741" sldId="265"/>
            <ac:spMk id="12" creationId="{86F542F0-A4F6-D7CA-A583-C562AB5A5BC9}"/>
          </ac:spMkLst>
        </pc:spChg>
        <pc:spChg chg="add mod">
          <ac:chgData name="Patrick Spohr" userId="52d4397b1069a9aa" providerId="LiveId" clId="{DF9858F3-AC30-49A1-8942-DBB4D65E35D1}" dt="2024-01-08T12:04:10.822" v="3277" actId="1076"/>
          <ac:spMkLst>
            <pc:docMk/>
            <pc:sldMk cId="744379741" sldId="265"/>
            <ac:spMk id="14" creationId="{8EF4352F-D987-876E-E148-AA689257728B}"/>
          </ac:spMkLst>
        </pc:spChg>
        <pc:grpChg chg="add mod">
          <ac:chgData name="Patrick Spohr" userId="52d4397b1069a9aa" providerId="LiveId" clId="{DF9858F3-AC30-49A1-8942-DBB4D65E35D1}" dt="2024-01-08T12:02:22.129" v="3164" actId="1076"/>
          <ac:grpSpMkLst>
            <pc:docMk/>
            <pc:sldMk cId="744379741" sldId="265"/>
            <ac:grpSpMk id="13" creationId="{272C74DF-3B6E-E651-81BF-6F652E6D737F}"/>
          </ac:grpSpMkLst>
        </pc:grpChg>
        <pc:picChg chg="add del mod">
          <ac:chgData name="Patrick Spohr" userId="52d4397b1069a9aa" providerId="LiveId" clId="{DF9858F3-AC30-49A1-8942-DBB4D65E35D1}" dt="2024-01-08T11:06:05.583" v="2158" actId="478"/>
          <ac:picMkLst>
            <pc:docMk/>
            <pc:sldMk cId="744379741" sldId="265"/>
            <ac:picMk id="1026" creationId="{5723F03F-262F-DD04-E73C-1FB533950F4B}"/>
          </ac:picMkLst>
        </pc:picChg>
      </pc:sldChg>
      <pc:sldChg chg="addSp delSp modSp mod">
        <pc:chgData name="Patrick Spohr" userId="52d4397b1069a9aa" providerId="LiveId" clId="{DF9858F3-AC30-49A1-8942-DBB4D65E35D1}" dt="2024-01-08T18:53:40.711" v="3888" actId="14100"/>
        <pc:sldMkLst>
          <pc:docMk/>
          <pc:sldMk cId="1742861620" sldId="266"/>
        </pc:sldMkLst>
        <pc:spChg chg="mod">
          <ac:chgData name="Patrick Spohr" userId="52d4397b1069a9aa" providerId="LiveId" clId="{DF9858F3-AC30-49A1-8942-DBB4D65E35D1}" dt="2024-01-08T11:28:55.111" v="2539" actId="790"/>
          <ac:spMkLst>
            <pc:docMk/>
            <pc:sldMk cId="1742861620" sldId="266"/>
            <ac:spMk id="2" creationId="{4518FC28-E0BD-4387-B8BE-9965D1A57FF1}"/>
          </ac:spMkLst>
        </pc:spChg>
        <pc:spChg chg="mod">
          <ac:chgData name="Patrick Spohr" userId="52d4397b1069a9aa" providerId="LiveId" clId="{DF9858F3-AC30-49A1-8942-DBB4D65E35D1}" dt="2024-01-08T18:53:40.711" v="3888" actId="14100"/>
          <ac:spMkLst>
            <pc:docMk/>
            <pc:sldMk cId="1742861620" sldId="266"/>
            <ac:spMk id="3" creationId="{FED19BCA-B61F-4EA6-A1FB-CCA3BD8506FB}"/>
          </ac:spMkLst>
        </pc:spChg>
        <pc:spChg chg="del">
          <ac:chgData name="Patrick Spohr" userId="52d4397b1069a9aa" providerId="LiveId" clId="{DF9858F3-AC30-49A1-8942-DBB4D65E35D1}" dt="2024-01-08T11:25:52.633" v="2503" actId="478"/>
          <ac:spMkLst>
            <pc:docMk/>
            <pc:sldMk cId="1742861620" sldId="266"/>
            <ac:spMk id="5" creationId="{4135E32A-1A8C-43D2-9C6E-12887B4DEDFB}"/>
          </ac:spMkLst>
        </pc:spChg>
        <pc:spChg chg="del">
          <ac:chgData name="Patrick Spohr" userId="52d4397b1069a9aa" providerId="LiveId" clId="{DF9858F3-AC30-49A1-8942-DBB4D65E35D1}" dt="2024-01-08T11:25:53.816" v="2504" actId="478"/>
          <ac:spMkLst>
            <pc:docMk/>
            <pc:sldMk cId="1742861620" sldId="266"/>
            <ac:spMk id="6" creationId="{7C4B8313-9270-4128-8674-3A3E42B806BC}"/>
          </ac:spMkLst>
        </pc:spChg>
        <pc:spChg chg="add mod">
          <ac:chgData name="Patrick Spohr" userId="52d4397b1069a9aa" providerId="LiveId" clId="{DF9858F3-AC30-49A1-8942-DBB4D65E35D1}" dt="2024-01-08T18:45:53.238" v="3546" actId="1076"/>
          <ac:spMkLst>
            <pc:docMk/>
            <pc:sldMk cId="1742861620" sldId="266"/>
            <ac:spMk id="7" creationId="{EA647766-7523-CEB9-6418-CE9E1FAD5FA9}"/>
          </ac:spMkLst>
        </pc:spChg>
      </pc:sldChg>
      <pc:sldChg chg="addSp delSp modSp mod ord">
        <pc:chgData name="Patrick Spohr" userId="52d4397b1069a9aa" providerId="LiveId" clId="{DF9858F3-AC30-49A1-8942-DBB4D65E35D1}" dt="2024-01-08T19:16:07.464" v="4004" actId="478"/>
        <pc:sldMkLst>
          <pc:docMk/>
          <pc:sldMk cId="2499682613" sldId="269"/>
        </pc:sldMkLst>
        <pc:spChg chg="mod">
          <ac:chgData name="Patrick Spohr" userId="52d4397b1069a9aa" providerId="LiveId" clId="{DF9858F3-AC30-49A1-8942-DBB4D65E35D1}" dt="2024-01-08T18:42:09.493" v="3460" actId="1076"/>
          <ac:spMkLst>
            <pc:docMk/>
            <pc:sldMk cId="2499682613" sldId="269"/>
            <ac:spMk id="3" creationId="{3E5FEE2D-79E5-4C1D-8BF7-EE619CA7039A}"/>
          </ac:spMkLst>
        </pc:spChg>
        <pc:spChg chg="add del mod">
          <ac:chgData name="Patrick Spohr" userId="52d4397b1069a9aa" providerId="LiveId" clId="{DF9858F3-AC30-49A1-8942-DBB4D65E35D1}" dt="2024-01-08T11:28:30.870" v="2520" actId="478"/>
          <ac:spMkLst>
            <pc:docMk/>
            <pc:sldMk cId="2499682613" sldId="269"/>
            <ac:spMk id="5" creationId="{64763885-AE15-BA53-DBEB-139196D16096}"/>
          </ac:spMkLst>
        </pc:spChg>
        <pc:spChg chg="del">
          <ac:chgData name="Patrick Spohr" userId="52d4397b1069a9aa" providerId="LiveId" clId="{DF9858F3-AC30-49A1-8942-DBB4D65E35D1}" dt="2024-01-08T11:25:47.812" v="2501" actId="478"/>
          <ac:spMkLst>
            <pc:docMk/>
            <pc:sldMk cId="2499682613" sldId="269"/>
            <ac:spMk id="8" creationId="{8BA5A93F-DCAE-40B8-8E94-3239A1A6A21A}"/>
          </ac:spMkLst>
        </pc:spChg>
        <pc:spChg chg="del">
          <ac:chgData name="Patrick Spohr" userId="52d4397b1069a9aa" providerId="LiveId" clId="{DF9858F3-AC30-49A1-8942-DBB4D65E35D1}" dt="2024-01-08T11:25:50.024" v="2502" actId="478"/>
          <ac:spMkLst>
            <pc:docMk/>
            <pc:sldMk cId="2499682613" sldId="269"/>
            <ac:spMk id="9" creationId="{03091613-153A-4005-9F4D-2F185AE5F7BF}"/>
          </ac:spMkLst>
        </pc:spChg>
        <pc:spChg chg="add mod">
          <ac:chgData name="Patrick Spohr" userId="52d4397b1069a9aa" providerId="LiveId" clId="{DF9858F3-AC30-49A1-8942-DBB4D65E35D1}" dt="2024-01-08T18:43:14.752" v="3504" actId="1076"/>
          <ac:spMkLst>
            <pc:docMk/>
            <pc:sldMk cId="2499682613" sldId="269"/>
            <ac:spMk id="10" creationId="{A9EA959E-66C9-EB86-FB25-20C7D3023577}"/>
          </ac:spMkLst>
        </pc:spChg>
        <pc:spChg chg="add mod">
          <ac:chgData name="Patrick Spohr" userId="52d4397b1069a9aa" providerId="LiveId" clId="{DF9858F3-AC30-49A1-8942-DBB4D65E35D1}" dt="2024-01-08T18:43:16.562" v="3505" actId="1076"/>
          <ac:spMkLst>
            <pc:docMk/>
            <pc:sldMk cId="2499682613" sldId="269"/>
            <ac:spMk id="13" creationId="{51302F36-2747-825B-E104-DD029ABB3067}"/>
          </ac:spMkLst>
        </pc:spChg>
        <pc:spChg chg="add mod">
          <ac:chgData name="Patrick Spohr" userId="52d4397b1069a9aa" providerId="LiveId" clId="{DF9858F3-AC30-49A1-8942-DBB4D65E35D1}" dt="2024-01-08T18:44:40.114" v="3535" actId="20577"/>
          <ac:spMkLst>
            <pc:docMk/>
            <pc:sldMk cId="2499682613" sldId="269"/>
            <ac:spMk id="14" creationId="{161C3FFD-72F4-FAB7-C7A1-EED5B0D45B3A}"/>
          </ac:spMkLst>
        </pc:spChg>
        <pc:graphicFrameChg chg="del">
          <ac:chgData name="Patrick Spohr" userId="52d4397b1069a9aa" providerId="LiveId" clId="{DF9858F3-AC30-49A1-8942-DBB4D65E35D1}" dt="2024-01-08T11:28:29.585" v="2519" actId="478"/>
          <ac:graphicFrameMkLst>
            <pc:docMk/>
            <pc:sldMk cId="2499682613" sldId="269"/>
            <ac:graphicFrameMk id="4" creationId="{390E7E75-E57A-4FF0-A0E4-A4DBCF6EA89A}"/>
          </ac:graphicFrameMkLst>
        </pc:graphicFrameChg>
        <pc:picChg chg="add mod">
          <ac:chgData name="Patrick Spohr" userId="52d4397b1069a9aa" providerId="LiveId" clId="{DF9858F3-AC30-49A1-8942-DBB4D65E35D1}" dt="2024-01-08T18:43:14.752" v="3504" actId="1076"/>
          <ac:picMkLst>
            <pc:docMk/>
            <pc:sldMk cId="2499682613" sldId="269"/>
            <ac:picMk id="7" creationId="{2094233F-7205-85F9-209D-09B7DD5CD962}"/>
          </ac:picMkLst>
        </pc:picChg>
        <pc:picChg chg="add mod">
          <ac:chgData name="Patrick Spohr" userId="52d4397b1069a9aa" providerId="LiveId" clId="{DF9858F3-AC30-49A1-8942-DBB4D65E35D1}" dt="2024-01-08T18:43:16.562" v="3505" actId="1076"/>
          <ac:picMkLst>
            <pc:docMk/>
            <pc:sldMk cId="2499682613" sldId="269"/>
            <ac:picMk id="12" creationId="{BE7D710C-4E43-C715-9C91-E406FE792F58}"/>
          </ac:picMkLst>
        </pc:picChg>
        <pc:picChg chg="add del mod">
          <ac:chgData name="Patrick Spohr" userId="52d4397b1069a9aa" providerId="LiveId" clId="{DF9858F3-AC30-49A1-8942-DBB4D65E35D1}" dt="2024-01-08T19:16:07.464" v="4004" actId="478"/>
          <ac:picMkLst>
            <pc:docMk/>
            <pc:sldMk cId="2499682613" sldId="269"/>
            <ac:picMk id="16" creationId="{B43D1A70-2A01-10C9-2CD9-412386C9A538}"/>
          </ac:picMkLst>
        </pc:picChg>
      </pc:sldChg>
      <pc:sldChg chg="delSp modSp mod">
        <pc:chgData name="Patrick Spohr" userId="52d4397b1069a9aa" providerId="LiveId" clId="{DF9858F3-AC30-49A1-8942-DBB4D65E35D1}" dt="2024-01-08T11:25:57.599" v="2506" actId="478"/>
        <pc:sldMkLst>
          <pc:docMk/>
          <pc:sldMk cId="1969787568" sldId="271"/>
        </pc:sldMkLst>
        <pc:spChg chg="mod">
          <ac:chgData name="Patrick Spohr" userId="52d4397b1069a9aa" providerId="LiveId" clId="{DF9858F3-AC30-49A1-8942-DBB4D65E35D1}" dt="2024-01-08T08:59:32.006" v="1" actId="20577"/>
          <ac:spMkLst>
            <pc:docMk/>
            <pc:sldMk cId="1969787568" sldId="271"/>
            <ac:spMk id="2" creationId="{8BDF1EDE-5423-435C-B149-87AB1BC22B83}"/>
          </ac:spMkLst>
        </pc:spChg>
        <pc:spChg chg="del">
          <ac:chgData name="Patrick Spohr" userId="52d4397b1069a9aa" providerId="LiveId" clId="{DF9858F3-AC30-49A1-8942-DBB4D65E35D1}" dt="2024-01-08T11:25:56.490" v="2505" actId="478"/>
          <ac:spMkLst>
            <pc:docMk/>
            <pc:sldMk cId="1969787568" sldId="271"/>
            <ac:spMk id="5" creationId="{3990FA1B-5022-47AB-A0AE-8F5C5797997C}"/>
          </ac:spMkLst>
        </pc:spChg>
        <pc:spChg chg="del">
          <ac:chgData name="Patrick Spohr" userId="52d4397b1069a9aa" providerId="LiveId" clId="{DF9858F3-AC30-49A1-8942-DBB4D65E35D1}" dt="2024-01-08T11:25:57.599" v="2506" actId="478"/>
          <ac:spMkLst>
            <pc:docMk/>
            <pc:sldMk cId="1969787568" sldId="271"/>
            <ac:spMk id="6" creationId="{4C127D99-645F-4FCF-9573-FDFE2A344FA9}"/>
          </ac:spMkLst>
        </pc:spChg>
      </pc:sldChg>
      <pc:sldChg chg="del">
        <pc:chgData name="Patrick Spohr" userId="52d4397b1069a9aa" providerId="LiveId" clId="{DF9858F3-AC30-49A1-8942-DBB4D65E35D1}" dt="2024-01-08T09:34:46.906" v="43" actId="47"/>
        <pc:sldMkLst>
          <pc:docMk/>
          <pc:sldMk cId="3456669286" sldId="272"/>
        </pc:sldMkLst>
      </pc:sldChg>
      <pc:sldChg chg="addSp delSp modSp mod">
        <pc:chgData name="Patrick Spohr" userId="52d4397b1069a9aa" providerId="LiveId" clId="{DF9858F3-AC30-49A1-8942-DBB4D65E35D1}" dt="2024-01-08T10:45:39.783" v="1868" actId="478"/>
        <pc:sldMkLst>
          <pc:docMk/>
          <pc:sldMk cId="2908118866" sldId="273"/>
        </pc:sldMkLst>
        <pc:spChg chg="del">
          <ac:chgData name="Patrick Spohr" userId="52d4397b1069a9aa" providerId="LiveId" clId="{DF9858F3-AC30-49A1-8942-DBB4D65E35D1}" dt="2024-01-08T10:45:38.419" v="1867" actId="478"/>
          <ac:spMkLst>
            <pc:docMk/>
            <pc:sldMk cId="2908118866" sldId="273"/>
            <ac:spMk id="3" creationId="{DA8AFAA9-633A-475C-B8ED-840A34F7294D}"/>
          </ac:spMkLst>
        </pc:spChg>
        <pc:spChg chg="add del mod">
          <ac:chgData name="Patrick Spohr" userId="52d4397b1069a9aa" providerId="LiveId" clId="{DF9858F3-AC30-49A1-8942-DBB4D65E35D1}" dt="2024-01-08T10:45:39.783" v="1868" actId="478"/>
          <ac:spMkLst>
            <pc:docMk/>
            <pc:sldMk cId="2908118866" sldId="273"/>
            <ac:spMk id="5" creationId="{B7F2EC63-C0E9-ADFC-0328-FC199AC54ECB}"/>
          </ac:spMkLst>
        </pc:spChg>
      </pc:sldChg>
      <pc:sldChg chg="addSp delSp modSp mod">
        <pc:chgData name="Patrick Spohr" userId="52d4397b1069a9aa" providerId="LiveId" clId="{DF9858F3-AC30-49A1-8942-DBB4D65E35D1}" dt="2024-01-08T10:45:35.086" v="1866" actId="478"/>
        <pc:sldMkLst>
          <pc:docMk/>
          <pc:sldMk cId="2793536616" sldId="274"/>
        </pc:sldMkLst>
        <pc:spChg chg="del">
          <ac:chgData name="Patrick Spohr" userId="52d4397b1069a9aa" providerId="LiveId" clId="{DF9858F3-AC30-49A1-8942-DBB4D65E35D1}" dt="2024-01-08T10:45:33.878" v="1865" actId="478"/>
          <ac:spMkLst>
            <pc:docMk/>
            <pc:sldMk cId="2793536616" sldId="274"/>
            <ac:spMk id="3" creationId="{DA8AFAA9-633A-475C-B8ED-840A34F7294D}"/>
          </ac:spMkLst>
        </pc:spChg>
        <pc:spChg chg="add del mod">
          <ac:chgData name="Patrick Spohr" userId="52d4397b1069a9aa" providerId="LiveId" clId="{DF9858F3-AC30-49A1-8942-DBB4D65E35D1}" dt="2024-01-08T10:45:35.086" v="1866" actId="478"/>
          <ac:spMkLst>
            <pc:docMk/>
            <pc:sldMk cId="2793536616" sldId="274"/>
            <ac:spMk id="5" creationId="{D835E275-5227-A3A2-0385-9300B94624BF}"/>
          </ac:spMkLst>
        </pc:spChg>
      </pc:sldChg>
      <pc:sldChg chg="addSp delSp modSp mod">
        <pc:chgData name="Patrick Spohr" userId="52d4397b1069a9aa" providerId="LiveId" clId="{DF9858F3-AC30-49A1-8942-DBB4D65E35D1}" dt="2024-01-08T10:45:49.510" v="1870" actId="478"/>
        <pc:sldMkLst>
          <pc:docMk/>
          <pc:sldMk cId="1330312731" sldId="275"/>
        </pc:sldMkLst>
        <pc:spChg chg="del">
          <ac:chgData name="Patrick Spohr" userId="52d4397b1069a9aa" providerId="LiveId" clId="{DF9858F3-AC30-49A1-8942-DBB4D65E35D1}" dt="2024-01-08T10:45:48.417" v="1869" actId="478"/>
          <ac:spMkLst>
            <pc:docMk/>
            <pc:sldMk cId="1330312731" sldId="275"/>
            <ac:spMk id="3" creationId="{DA8AFAA9-633A-475C-B8ED-840A34F7294D}"/>
          </ac:spMkLst>
        </pc:spChg>
        <pc:spChg chg="add del mod">
          <ac:chgData name="Patrick Spohr" userId="52d4397b1069a9aa" providerId="LiveId" clId="{DF9858F3-AC30-49A1-8942-DBB4D65E35D1}" dt="2024-01-08T10:45:49.510" v="1870" actId="478"/>
          <ac:spMkLst>
            <pc:docMk/>
            <pc:sldMk cId="1330312731" sldId="275"/>
            <ac:spMk id="5" creationId="{4BB22B69-874E-3D95-D083-514111B50718}"/>
          </ac:spMkLst>
        </pc:spChg>
      </pc:sldChg>
      <pc:sldChg chg="addSp delSp modSp mod">
        <pc:chgData name="Patrick Spohr" userId="52d4397b1069a9aa" providerId="LiveId" clId="{DF9858F3-AC30-49A1-8942-DBB4D65E35D1}" dt="2024-01-08T10:39:10.710" v="1756" actId="478"/>
        <pc:sldMkLst>
          <pc:docMk/>
          <pc:sldMk cId="905108375" sldId="276"/>
        </pc:sldMkLst>
        <pc:spChg chg="mod">
          <ac:chgData name="Patrick Spohr" userId="52d4397b1069a9aa" providerId="LiveId" clId="{DF9858F3-AC30-49A1-8942-DBB4D65E35D1}" dt="2024-01-08T10:39:06.635" v="1754" actId="313"/>
          <ac:spMkLst>
            <pc:docMk/>
            <pc:sldMk cId="905108375" sldId="276"/>
            <ac:spMk id="2" creationId="{B1FE5F11-B7B9-4B80-8C6A-A8A7A7190B77}"/>
          </ac:spMkLst>
        </pc:spChg>
        <pc:spChg chg="del">
          <ac:chgData name="Patrick Spohr" userId="52d4397b1069a9aa" providerId="LiveId" clId="{DF9858F3-AC30-49A1-8942-DBB4D65E35D1}" dt="2024-01-08T10:39:08.855" v="1755" actId="478"/>
          <ac:spMkLst>
            <pc:docMk/>
            <pc:sldMk cId="905108375" sldId="276"/>
            <ac:spMk id="3" creationId="{DA8AFAA9-633A-475C-B8ED-840A34F7294D}"/>
          </ac:spMkLst>
        </pc:spChg>
        <pc:spChg chg="add del mod">
          <ac:chgData name="Patrick Spohr" userId="52d4397b1069a9aa" providerId="LiveId" clId="{DF9858F3-AC30-49A1-8942-DBB4D65E35D1}" dt="2024-01-08T10:39:10.710" v="1756" actId="478"/>
          <ac:spMkLst>
            <pc:docMk/>
            <pc:sldMk cId="905108375" sldId="276"/>
            <ac:spMk id="5" creationId="{D3D8FB2C-08D1-712D-F819-4664A1E6D2E3}"/>
          </ac:spMkLst>
        </pc:spChg>
      </pc:sldChg>
      <pc:sldChg chg="modSp add mod">
        <pc:chgData name="Patrick Spohr" userId="52d4397b1069a9aa" providerId="LiveId" clId="{DF9858F3-AC30-49A1-8942-DBB4D65E35D1}" dt="2024-01-08T10:40:42.119" v="1779" actId="790"/>
        <pc:sldMkLst>
          <pc:docMk/>
          <pc:sldMk cId="2748591485" sldId="277"/>
        </pc:sldMkLst>
        <pc:spChg chg="mod">
          <ac:chgData name="Patrick Spohr" userId="52d4397b1069a9aa" providerId="LiveId" clId="{DF9858F3-AC30-49A1-8942-DBB4D65E35D1}" dt="2024-01-08T10:40:42.119" v="1779" actId="790"/>
          <ac:spMkLst>
            <pc:docMk/>
            <pc:sldMk cId="2748591485" sldId="277"/>
            <ac:spMk id="2" creationId="{B1FE5F11-B7B9-4B80-8C6A-A8A7A7190B77}"/>
          </ac:spMkLst>
        </pc:spChg>
      </pc:sldChg>
      <pc:sldChg chg="addSp delSp modSp new mod">
        <pc:chgData name="Patrick Spohr" userId="52d4397b1069a9aa" providerId="LiveId" clId="{DF9858F3-AC30-49A1-8942-DBB4D65E35D1}" dt="2024-01-08T19:03:23.597" v="4001" actId="113"/>
        <pc:sldMkLst>
          <pc:docMk/>
          <pc:sldMk cId="2785922805" sldId="278"/>
        </pc:sldMkLst>
        <pc:spChg chg="mod">
          <ac:chgData name="Patrick Spohr" userId="52d4397b1069a9aa" providerId="LiveId" clId="{DF9858F3-AC30-49A1-8942-DBB4D65E35D1}" dt="2024-01-08T11:28:15.124" v="2518" actId="1076"/>
          <ac:spMkLst>
            <pc:docMk/>
            <pc:sldMk cId="2785922805" sldId="278"/>
            <ac:spMk id="2" creationId="{B676547A-4FE7-8EAF-5DA3-21D2ACEAF910}"/>
          </ac:spMkLst>
        </pc:spChg>
        <pc:spChg chg="mod">
          <ac:chgData name="Patrick Spohr" userId="52d4397b1069a9aa" providerId="LiveId" clId="{DF9858F3-AC30-49A1-8942-DBB4D65E35D1}" dt="2024-01-08T11:24:59.259" v="2484" actId="1076"/>
          <ac:spMkLst>
            <pc:docMk/>
            <pc:sldMk cId="2785922805" sldId="278"/>
            <ac:spMk id="3" creationId="{C5319D7E-6580-866D-E0E6-602E1B7AFB97}"/>
          </ac:spMkLst>
        </pc:spChg>
        <pc:spChg chg="del">
          <ac:chgData name="Patrick Spohr" userId="52d4397b1069a9aa" providerId="LiveId" clId="{DF9858F3-AC30-49A1-8942-DBB4D65E35D1}" dt="2024-01-08T09:37:59.665" v="259" actId="478"/>
          <ac:spMkLst>
            <pc:docMk/>
            <pc:sldMk cId="2785922805" sldId="278"/>
            <ac:spMk id="4" creationId="{7EF6F96B-48CD-7A61-A997-2253F72DAE4C}"/>
          </ac:spMkLst>
        </pc:spChg>
        <pc:spChg chg="del">
          <ac:chgData name="Patrick Spohr" userId="52d4397b1069a9aa" providerId="LiveId" clId="{DF9858F3-AC30-49A1-8942-DBB4D65E35D1}" dt="2024-01-08T09:37:57.085" v="257" actId="478"/>
          <ac:spMkLst>
            <pc:docMk/>
            <pc:sldMk cId="2785922805" sldId="278"/>
            <ac:spMk id="5" creationId="{78F64C96-6E93-74ED-DC03-05B447050841}"/>
          </ac:spMkLst>
        </pc:spChg>
        <pc:spChg chg="del">
          <ac:chgData name="Patrick Spohr" userId="52d4397b1069a9aa" providerId="LiveId" clId="{DF9858F3-AC30-49A1-8942-DBB4D65E35D1}" dt="2024-01-08T09:37:59.002" v="258" actId="478"/>
          <ac:spMkLst>
            <pc:docMk/>
            <pc:sldMk cId="2785922805" sldId="278"/>
            <ac:spMk id="6" creationId="{4475EED9-EA8E-2016-FC92-20B87AAE61BD}"/>
          </ac:spMkLst>
        </pc:spChg>
        <pc:spChg chg="del">
          <ac:chgData name="Patrick Spohr" userId="52d4397b1069a9aa" providerId="LiveId" clId="{DF9858F3-AC30-49A1-8942-DBB4D65E35D1}" dt="2024-01-08T11:25:29.858" v="2494" actId="478"/>
          <ac:spMkLst>
            <pc:docMk/>
            <pc:sldMk cId="2785922805" sldId="278"/>
            <ac:spMk id="7" creationId="{EA91E51B-6877-CB6C-E389-E418BDE793D8}"/>
          </ac:spMkLst>
        </pc:spChg>
        <pc:spChg chg="del mod">
          <ac:chgData name="Patrick Spohr" userId="52d4397b1069a9aa" providerId="LiveId" clId="{DF9858F3-AC30-49A1-8942-DBB4D65E35D1}" dt="2024-01-08T11:25:28.527" v="2493" actId="478"/>
          <ac:spMkLst>
            <pc:docMk/>
            <pc:sldMk cId="2785922805" sldId="278"/>
            <ac:spMk id="8" creationId="{E5DDFDB6-D378-F867-398F-B6F026901960}"/>
          </ac:spMkLst>
        </pc:spChg>
        <pc:spChg chg="add mod">
          <ac:chgData name="Patrick Spohr" userId="52d4397b1069a9aa" providerId="LiveId" clId="{DF9858F3-AC30-49A1-8942-DBB4D65E35D1}" dt="2024-01-08T19:03:23.597" v="4001" actId="113"/>
          <ac:spMkLst>
            <pc:docMk/>
            <pc:sldMk cId="2785922805" sldId="278"/>
            <ac:spMk id="9" creationId="{6DAB90C4-A29C-A918-6F4C-A0DAEB932843}"/>
          </ac:spMkLst>
        </pc:spChg>
      </pc:sldChg>
      <pc:sldChg chg="addSp delSp modSp new mod">
        <pc:chgData name="Patrick Spohr" userId="52d4397b1069a9aa" providerId="LiveId" clId="{DF9858F3-AC30-49A1-8942-DBB4D65E35D1}" dt="2024-01-08T18:35:54.096" v="3357" actId="14100"/>
        <pc:sldMkLst>
          <pc:docMk/>
          <pc:sldMk cId="2473054970" sldId="279"/>
        </pc:sldMkLst>
        <pc:spChg chg="mod">
          <ac:chgData name="Patrick Spohr" userId="52d4397b1069a9aa" providerId="LiveId" clId="{DF9858F3-AC30-49A1-8942-DBB4D65E35D1}" dt="2024-01-08T12:09:15.440" v="3322" actId="20577"/>
          <ac:spMkLst>
            <pc:docMk/>
            <pc:sldMk cId="2473054970" sldId="279"/>
            <ac:spMk id="2" creationId="{92B61703-1E55-197F-AD72-7E1B380153D6}"/>
          </ac:spMkLst>
        </pc:spChg>
        <pc:spChg chg="del">
          <ac:chgData name="Patrick Spohr" userId="52d4397b1069a9aa" providerId="LiveId" clId="{DF9858F3-AC30-49A1-8942-DBB4D65E35D1}" dt="2024-01-08T10:43:55.480" v="1823" actId="478"/>
          <ac:spMkLst>
            <pc:docMk/>
            <pc:sldMk cId="2473054970" sldId="279"/>
            <ac:spMk id="3" creationId="{030075E1-1E7F-F3C2-53A1-0EBD33F0D9EC}"/>
          </ac:spMkLst>
        </pc:spChg>
        <pc:spChg chg="del">
          <ac:chgData name="Patrick Spohr" userId="52d4397b1069a9aa" providerId="LiveId" clId="{DF9858F3-AC30-49A1-8942-DBB4D65E35D1}" dt="2024-01-08T11:25:42.655" v="2499" actId="478"/>
          <ac:spMkLst>
            <pc:docMk/>
            <pc:sldMk cId="2473054970" sldId="279"/>
            <ac:spMk id="4" creationId="{0E54520B-010F-D960-2683-8716460F2440}"/>
          </ac:spMkLst>
        </pc:spChg>
        <pc:spChg chg="del">
          <ac:chgData name="Patrick Spohr" userId="52d4397b1069a9aa" providerId="LiveId" clId="{DF9858F3-AC30-49A1-8942-DBB4D65E35D1}" dt="2024-01-08T11:25:44.399" v="2500" actId="478"/>
          <ac:spMkLst>
            <pc:docMk/>
            <pc:sldMk cId="2473054970" sldId="279"/>
            <ac:spMk id="5" creationId="{7557A73F-549E-AFA7-07CD-BFBF2E0AC4CA}"/>
          </ac:spMkLst>
        </pc:spChg>
        <pc:spChg chg="add mod">
          <ac:chgData name="Patrick Spohr" userId="52d4397b1069a9aa" providerId="LiveId" clId="{DF9858F3-AC30-49A1-8942-DBB4D65E35D1}" dt="2024-01-08T18:35:32.557" v="3350" actId="114"/>
          <ac:spMkLst>
            <pc:docMk/>
            <pc:sldMk cId="2473054970" sldId="279"/>
            <ac:spMk id="6" creationId="{3F107158-3543-7046-6564-151788A6CDC0}"/>
          </ac:spMkLst>
        </pc:spChg>
        <pc:spChg chg="add del mod">
          <ac:chgData name="Patrick Spohr" userId="52d4397b1069a9aa" providerId="LiveId" clId="{DF9858F3-AC30-49A1-8942-DBB4D65E35D1}" dt="2024-01-08T18:32:14.174" v="3335" actId="478"/>
          <ac:spMkLst>
            <pc:docMk/>
            <pc:sldMk cId="2473054970" sldId="279"/>
            <ac:spMk id="7" creationId="{BE4C338C-0E43-CE0A-5D40-81784B844907}"/>
          </ac:spMkLst>
        </pc:spChg>
        <pc:spChg chg="add mod">
          <ac:chgData name="Patrick Spohr" userId="52d4397b1069a9aa" providerId="LiveId" clId="{DF9858F3-AC30-49A1-8942-DBB4D65E35D1}" dt="2024-01-08T18:33:12.915" v="3340" actId="1076"/>
          <ac:spMkLst>
            <pc:docMk/>
            <pc:sldMk cId="2473054970" sldId="279"/>
            <ac:spMk id="8" creationId="{1A40B68C-B4C5-15C3-76E8-A6927C6E2743}"/>
          </ac:spMkLst>
        </pc:spChg>
        <pc:spChg chg="add mod">
          <ac:chgData name="Patrick Spohr" userId="52d4397b1069a9aa" providerId="LiveId" clId="{DF9858F3-AC30-49A1-8942-DBB4D65E35D1}" dt="2024-01-08T18:35:48.315" v="3354" actId="1076"/>
          <ac:spMkLst>
            <pc:docMk/>
            <pc:sldMk cId="2473054970" sldId="279"/>
            <ac:spMk id="13" creationId="{7890D1ED-16CC-BA95-F1AC-A8F76E2E41DA}"/>
          </ac:spMkLst>
        </pc:spChg>
        <pc:picChg chg="add mod">
          <ac:chgData name="Patrick Spohr" userId="52d4397b1069a9aa" providerId="LiveId" clId="{DF9858F3-AC30-49A1-8942-DBB4D65E35D1}" dt="2024-01-08T18:35:52.217" v="3355" actId="1076"/>
          <ac:picMkLst>
            <pc:docMk/>
            <pc:sldMk cId="2473054970" sldId="279"/>
            <ac:picMk id="10" creationId="{16F4A55C-D53A-80CF-7E8A-230B723C7C20}"/>
          </ac:picMkLst>
        </pc:picChg>
        <pc:picChg chg="add mod">
          <ac:chgData name="Patrick Spohr" userId="52d4397b1069a9aa" providerId="LiveId" clId="{DF9858F3-AC30-49A1-8942-DBB4D65E35D1}" dt="2024-01-08T18:35:54.096" v="3357" actId="14100"/>
          <ac:picMkLst>
            <pc:docMk/>
            <pc:sldMk cId="2473054970" sldId="279"/>
            <ac:picMk id="12" creationId="{6C7BC963-2245-1A02-C411-B3786F225A54}"/>
          </ac:picMkLst>
        </pc:picChg>
      </pc:sldChg>
      <pc:sldChg chg="addSp delSp modSp new mod">
        <pc:chgData name="Patrick Spohr" userId="52d4397b1069a9aa" providerId="LiveId" clId="{DF9858F3-AC30-49A1-8942-DBB4D65E35D1}" dt="2024-01-08T11:25:38.609" v="2498" actId="478"/>
        <pc:sldMkLst>
          <pc:docMk/>
          <pc:sldMk cId="1011197537" sldId="280"/>
        </pc:sldMkLst>
        <pc:spChg chg="mod">
          <ac:chgData name="Patrick Spohr" userId="52d4397b1069a9aa" providerId="LiveId" clId="{DF9858F3-AC30-49A1-8942-DBB4D65E35D1}" dt="2024-01-08T11:23:54.453" v="2480" actId="14100"/>
          <ac:spMkLst>
            <pc:docMk/>
            <pc:sldMk cId="1011197537" sldId="280"/>
            <ac:spMk id="2" creationId="{096496AB-2B8F-DD6E-60F3-D03631573886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3" creationId="{8BC920A5-410C-50E6-1089-F5F2F6A20EA8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4" creationId="{018FE195-EFB1-1C70-9EC7-35A2EB82DB83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5" creationId="{0F0DE1D8-C4E4-78E5-46CD-2F4B163204E0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6" creationId="{C52CAE52-9BC2-EDD8-1789-664C8B37D9F7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7" creationId="{BC03F603-705B-23BC-5A97-107A9D52BF15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8" creationId="{EC8C70C6-3768-AD8A-EF0E-67E68EC60214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9" creationId="{9A577460-869B-9022-FE37-F58BC8A07E0F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10" creationId="{B28278A4-2EE7-DCBF-9C30-7052968B6D67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11" creationId="{837E61A2-ED7A-FD4F-B4A7-CCFEB6252AFE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12" creationId="{AE9A89A1-A723-FCA8-A017-6298ED37C736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13" creationId="{EA212999-2CC8-7098-113A-95309564CD1E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14" creationId="{B072B757-A40A-A135-ACD8-92937EB734E8}"/>
          </ac:spMkLst>
        </pc:spChg>
        <pc:spChg chg="del">
          <ac:chgData name="Patrick Spohr" userId="52d4397b1069a9aa" providerId="LiveId" clId="{DF9858F3-AC30-49A1-8942-DBB4D65E35D1}" dt="2024-01-08T11:25:37.501" v="2497" actId="478"/>
          <ac:spMkLst>
            <pc:docMk/>
            <pc:sldMk cId="1011197537" sldId="280"/>
            <ac:spMk id="15" creationId="{7F2D7DF0-C2B2-F8CF-4CD3-99BCBF6EEC1F}"/>
          </ac:spMkLst>
        </pc:spChg>
        <pc:spChg chg="del">
          <ac:chgData name="Patrick Spohr" userId="52d4397b1069a9aa" providerId="LiveId" clId="{DF9858F3-AC30-49A1-8942-DBB4D65E35D1}" dt="2024-01-08T11:25:38.609" v="2498" actId="478"/>
          <ac:spMkLst>
            <pc:docMk/>
            <pc:sldMk cId="1011197537" sldId="280"/>
            <ac:spMk id="16" creationId="{478AD3AC-0A42-19C7-C6ED-E7FE72E9E59E}"/>
          </ac:spMkLst>
        </pc:spChg>
        <pc:spChg chg="add mod">
          <ac:chgData name="Patrick Spohr" userId="52d4397b1069a9aa" providerId="LiveId" clId="{DF9858F3-AC30-49A1-8942-DBB4D65E35D1}" dt="2024-01-08T11:23:51.631" v="2478" actId="1076"/>
          <ac:spMkLst>
            <pc:docMk/>
            <pc:sldMk cId="1011197537" sldId="280"/>
            <ac:spMk id="18" creationId="{DFF1AD07-9916-411B-EB34-7A0BD6D999FA}"/>
          </ac:spMkLst>
        </pc:spChg>
        <pc:spChg chg="add mod">
          <ac:chgData name="Patrick Spohr" userId="52d4397b1069a9aa" providerId="LiveId" clId="{DF9858F3-AC30-49A1-8942-DBB4D65E35D1}" dt="2024-01-08T11:23:59.249" v="2481" actId="1076"/>
          <ac:spMkLst>
            <pc:docMk/>
            <pc:sldMk cId="1011197537" sldId="280"/>
            <ac:spMk id="20" creationId="{05C13385-7609-C69D-8A63-02564636452F}"/>
          </ac:spMkLst>
        </pc:spChg>
        <pc:spChg chg="add mod">
          <ac:chgData name="Patrick Spohr" userId="52d4397b1069a9aa" providerId="LiveId" clId="{DF9858F3-AC30-49A1-8942-DBB4D65E35D1}" dt="2024-01-08T11:23:59.249" v="2481" actId="1076"/>
          <ac:spMkLst>
            <pc:docMk/>
            <pc:sldMk cId="1011197537" sldId="280"/>
            <ac:spMk id="21" creationId="{D1AD4DBE-29C1-D353-76A3-111CD004ACA7}"/>
          </ac:spMkLst>
        </pc:spChg>
      </pc:sldChg>
      <pc:sldChg chg="new del">
        <pc:chgData name="Patrick Spohr" userId="52d4397b1069a9aa" providerId="LiveId" clId="{DF9858F3-AC30-49A1-8942-DBB4D65E35D1}" dt="2024-01-08T10:43:18.248" v="1805" actId="47"/>
        <pc:sldMkLst>
          <pc:docMk/>
          <pc:sldMk cId="1488138540" sldId="280"/>
        </pc:sldMkLst>
      </pc:sldChg>
      <pc:sldChg chg="addSp delSp modSp add mod">
        <pc:chgData name="Patrick Spohr" userId="52d4397b1069a9aa" providerId="LiveId" clId="{DF9858F3-AC30-49A1-8942-DBB4D65E35D1}" dt="2024-01-08T12:00:03.352" v="3142" actId="114"/>
        <pc:sldMkLst>
          <pc:docMk/>
          <pc:sldMk cId="1055446090" sldId="281"/>
        </pc:sldMkLst>
        <pc:spChg chg="mod">
          <ac:chgData name="Patrick Spohr" userId="52d4397b1069a9aa" providerId="LiveId" clId="{DF9858F3-AC30-49A1-8942-DBB4D65E35D1}" dt="2024-01-08T11:55:51.140" v="3027" actId="790"/>
          <ac:spMkLst>
            <pc:docMk/>
            <pc:sldMk cId="1055446090" sldId="281"/>
            <ac:spMk id="2" creationId="{C4CA0637-CCAA-425E-A57A-6205AFDC8B8C}"/>
          </ac:spMkLst>
        </pc:spChg>
        <pc:spChg chg="del">
          <ac:chgData name="Patrick Spohr" userId="52d4397b1069a9aa" providerId="LiveId" clId="{DF9858F3-AC30-49A1-8942-DBB4D65E35D1}" dt="2024-01-08T11:46:13.625" v="2749" actId="478"/>
          <ac:spMkLst>
            <pc:docMk/>
            <pc:sldMk cId="1055446090" sldId="281"/>
            <ac:spMk id="3" creationId="{D851C395-6BC4-4F00-B40B-069DBBB7C08B}"/>
          </ac:spMkLst>
        </pc:spChg>
        <pc:spChg chg="del">
          <ac:chgData name="Patrick Spohr" userId="52d4397b1069a9aa" providerId="LiveId" clId="{DF9858F3-AC30-49A1-8942-DBB4D65E35D1}" dt="2024-01-08T11:46:03.126" v="2743" actId="478"/>
          <ac:spMkLst>
            <pc:docMk/>
            <pc:sldMk cId="1055446090" sldId="281"/>
            <ac:spMk id="4" creationId="{A1D16151-9486-4A03-AE3A-F1CC562E0564}"/>
          </ac:spMkLst>
        </pc:spChg>
        <pc:spChg chg="del">
          <ac:chgData name="Patrick Spohr" userId="52d4397b1069a9aa" providerId="LiveId" clId="{DF9858F3-AC30-49A1-8942-DBB4D65E35D1}" dt="2024-01-08T11:46:03.126" v="2743" actId="478"/>
          <ac:spMkLst>
            <pc:docMk/>
            <pc:sldMk cId="1055446090" sldId="281"/>
            <ac:spMk id="5" creationId="{DDE59236-37DD-4582-A2A0-3F9A13A3B55D}"/>
          </ac:spMkLst>
        </pc:spChg>
        <pc:spChg chg="del">
          <ac:chgData name="Patrick Spohr" userId="52d4397b1069a9aa" providerId="LiveId" clId="{DF9858F3-AC30-49A1-8942-DBB4D65E35D1}" dt="2024-01-08T11:46:03.126" v="2743" actId="478"/>
          <ac:spMkLst>
            <pc:docMk/>
            <pc:sldMk cId="1055446090" sldId="281"/>
            <ac:spMk id="6" creationId="{DE1CCF0F-F0BB-42D7-B3C2-C29336739F32}"/>
          </ac:spMkLst>
        </pc:spChg>
        <pc:spChg chg="del">
          <ac:chgData name="Patrick Spohr" userId="52d4397b1069a9aa" providerId="LiveId" clId="{DF9858F3-AC30-49A1-8942-DBB4D65E35D1}" dt="2024-01-08T11:46:03.126" v="2743" actId="478"/>
          <ac:spMkLst>
            <pc:docMk/>
            <pc:sldMk cId="1055446090" sldId="281"/>
            <ac:spMk id="7" creationId="{1F939793-2181-4A3D-9C5A-CE676CC83EC0}"/>
          </ac:spMkLst>
        </pc:spChg>
        <pc:spChg chg="del">
          <ac:chgData name="Patrick Spohr" userId="52d4397b1069a9aa" providerId="LiveId" clId="{DF9858F3-AC30-49A1-8942-DBB4D65E35D1}" dt="2024-01-08T11:46:08.965" v="2745" actId="478"/>
          <ac:spMkLst>
            <pc:docMk/>
            <pc:sldMk cId="1055446090" sldId="281"/>
            <ac:spMk id="8" creationId="{C9FA0B0D-7B36-4D63-86BD-20E6E1B6A0D8}"/>
          </ac:spMkLst>
        </pc:spChg>
        <pc:spChg chg="mod">
          <ac:chgData name="Patrick Spohr" userId="52d4397b1069a9aa" providerId="LiveId" clId="{DF9858F3-AC30-49A1-8942-DBB4D65E35D1}" dt="2024-01-08T12:00:03.352" v="3142" actId="114"/>
          <ac:spMkLst>
            <pc:docMk/>
            <pc:sldMk cId="1055446090" sldId="281"/>
            <ac:spMk id="9" creationId="{A2EC940A-65AF-FBBA-3E19-2972579674C8}"/>
          </ac:spMkLst>
        </pc:spChg>
        <pc:spChg chg="add del mod">
          <ac:chgData name="Patrick Spohr" userId="52d4397b1069a9aa" providerId="LiveId" clId="{DF9858F3-AC30-49A1-8942-DBB4D65E35D1}" dt="2024-01-08T11:46:11.229" v="2747" actId="478"/>
          <ac:spMkLst>
            <pc:docMk/>
            <pc:sldMk cId="1055446090" sldId="281"/>
            <ac:spMk id="11" creationId="{81C59BB6-859E-08D3-395A-39C5A739220D}"/>
          </ac:spMkLst>
        </pc:spChg>
        <pc:spChg chg="add del mod">
          <ac:chgData name="Patrick Spohr" userId="52d4397b1069a9aa" providerId="LiveId" clId="{DF9858F3-AC30-49A1-8942-DBB4D65E35D1}" dt="2024-01-08T11:46:12.173" v="2748" actId="478"/>
          <ac:spMkLst>
            <pc:docMk/>
            <pc:sldMk cId="1055446090" sldId="281"/>
            <ac:spMk id="13" creationId="{188C3250-AA63-38B2-3AD7-0183084F0DD4}"/>
          </ac:spMkLst>
        </pc:spChg>
        <pc:spChg chg="add del mod">
          <ac:chgData name="Patrick Spohr" userId="52d4397b1069a9aa" providerId="LiveId" clId="{DF9858F3-AC30-49A1-8942-DBB4D65E35D1}" dt="2024-01-08T11:46:10.230" v="2746" actId="478"/>
          <ac:spMkLst>
            <pc:docMk/>
            <pc:sldMk cId="1055446090" sldId="281"/>
            <ac:spMk id="15" creationId="{8227140A-98B1-FCFA-AA29-85B2CED82076}"/>
          </ac:spMkLst>
        </pc:spChg>
        <pc:spChg chg="add del mod">
          <ac:chgData name="Patrick Spohr" userId="52d4397b1069a9aa" providerId="LiveId" clId="{DF9858F3-AC30-49A1-8942-DBB4D65E35D1}" dt="2024-01-08T11:46:08.091" v="2744" actId="478"/>
          <ac:spMkLst>
            <pc:docMk/>
            <pc:sldMk cId="1055446090" sldId="281"/>
            <ac:spMk id="17" creationId="{9A5D8596-F768-53A4-E0B2-58FD2C52A94D}"/>
          </ac:spMkLst>
        </pc:spChg>
        <pc:spChg chg="add del mod">
          <ac:chgData name="Patrick Spohr" userId="52d4397b1069a9aa" providerId="LiveId" clId="{DF9858F3-AC30-49A1-8942-DBB4D65E35D1}" dt="2024-01-08T11:46:15.825" v="2751" actId="478"/>
          <ac:spMkLst>
            <pc:docMk/>
            <pc:sldMk cId="1055446090" sldId="281"/>
            <ac:spMk id="19" creationId="{5FE185B2-F2B1-0853-8336-1E77DC861BD3}"/>
          </ac:spMkLst>
        </pc:spChg>
        <pc:spChg chg="add del mod">
          <ac:chgData name="Patrick Spohr" userId="52d4397b1069a9aa" providerId="LiveId" clId="{DF9858F3-AC30-49A1-8942-DBB4D65E35D1}" dt="2024-01-08T11:46:14.705" v="2750" actId="478"/>
          <ac:spMkLst>
            <pc:docMk/>
            <pc:sldMk cId="1055446090" sldId="281"/>
            <ac:spMk id="21" creationId="{81E6E705-D27B-43C4-CBC7-89D858F053E2}"/>
          </ac:spMkLst>
        </pc:spChg>
      </pc:sldChg>
      <pc:sldChg chg="modSp add mod">
        <pc:chgData name="Patrick Spohr" userId="52d4397b1069a9aa" providerId="LiveId" clId="{DF9858F3-AC30-49A1-8942-DBB4D65E35D1}" dt="2024-01-08T12:09:12.365" v="3321" actId="790"/>
        <pc:sldMkLst>
          <pc:docMk/>
          <pc:sldMk cId="1303265465" sldId="282"/>
        </pc:sldMkLst>
        <pc:spChg chg="mod">
          <ac:chgData name="Patrick Spohr" userId="52d4397b1069a9aa" providerId="LiveId" clId="{DF9858F3-AC30-49A1-8942-DBB4D65E35D1}" dt="2024-01-08T12:09:12.365" v="3321" actId="790"/>
          <ac:spMkLst>
            <pc:docMk/>
            <pc:sldMk cId="1303265465" sldId="282"/>
            <ac:spMk id="2" creationId="{C4CA0637-CCAA-425E-A57A-6205AFDC8B8C}"/>
          </ac:spMkLst>
        </pc:spChg>
      </pc:sldChg>
      <pc:sldChg chg="add del">
        <pc:chgData name="Patrick Spohr" userId="52d4397b1069a9aa" providerId="LiveId" clId="{DF9858F3-AC30-49A1-8942-DBB4D65E35D1}" dt="2024-01-08T18:45:15.199" v="3537" actId="47"/>
        <pc:sldMkLst>
          <pc:docMk/>
          <pc:sldMk cId="666857175" sldId="283"/>
        </pc:sldMkLst>
      </pc:sldChg>
      <pc:sldChg chg="addSp delSp modSp add mod">
        <pc:chgData name="Patrick Spohr" userId="52d4397b1069a9aa" providerId="LiveId" clId="{DF9858F3-AC30-49A1-8942-DBB4D65E35D1}" dt="2024-01-08T19:03:16.296" v="4000" actId="1076"/>
        <pc:sldMkLst>
          <pc:docMk/>
          <pc:sldMk cId="4229088505" sldId="283"/>
        </pc:sldMkLst>
        <pc:spChg chg="mod">
          <ac:chgData name="Patrick Spohr" userId="52d4397b1069a9aa" providerId="LiveId" clId="{DF9858F3-AC30-49A1-8942-DBB4D65E35D1}" dt="2024-01-08T19:01:28.125" v="3939" actId="1076"/>
          <ac:spMkLst>
            <pc:docMk/>
            <pc:sldMk cId="4229088505" sldId="283"/>
            <ac:spMk id="2" creationId="{C4CA0637-CCAA-425E-A57A-6205AFDC8B8C}"/>
          </ac:spMkLst>
        </pc:spChg>
        <pc:spChg chg="del">
          <ac:chgData name="Patrick Spohr" userId="52d4397b1069a9aa" providerId="LiveId" clId="{DF9858F3-AC30-49A1-8942-DBB4D65E35D1}" dt="2024-01-08T18:57:52.975" v="3899" actId="478"/>
          <ac:spMkLst>
            <pc:docMk/>
            <pc:sldMk cId="4229088505" sldId="283"/>
            <ac:spMk id="9" creationId="{A2EC940A-65AF-FBBA-3E19-2972579674C8}"/>
          </ac:spMkLst>
        </pc:spChg>
        <pc:spChg chg="add mod">
          <ac:chgData name="Patrick Spohr" userId="52d4397b1069a9aa" providerId="LiveId" clId="{DF9858F3-AC30-49A1-8942-DBB4D65E35D1}" dt="2024-01-08T19:03:16.296" v="4000" actId="1076"/>
          <ac:spMkLst>
            <pc:docMk/>
            <pc:sldMk cId="4229088505" sldId="283"/>
            <ac:spMk id="14" creationId="{A8ECA58F-53C6-0685-2C35-928D2E07278E}"/>
          </ac:spMkLst>
        </pc:spChg>
        <pc:picChg chg="add del mod">
          <ac:chgData name="Patrick Spohr" userId="52d4397b1069a9aa" providerId="LiveId" clId="{DF9858F3-AC30-49A1-8942-DBB4D65E35D1}" dt="2024-01-08T19:00:07.209" v="3913" actId="478"/>
          <ac:picMkLst>
            <pc:docMk/>
            <pc:sldMk cId="4229088505" sldId="283"/>
            <ac:picMk id="4" creationId="{AD5CBE9A-C7A2-D934-4072-ACEAC255FB27}"/>
          </ac:picMkLst>
        </pc:picChg>
        <pc:picChg chg="add del mod">
          <ac:chgData name="Patrick Spohr" userId="52d4397b1069a9aa" providerId="LiveId" clId="{DF9858F3-AC30-49A1-8942-DBB4D65E35D1}" dt="2024-01-08T19:02:06.784" v="3940" actId="478"/>
          <ac:picMkLst>
            <pc:docMk/>
            <pc:sldMk cId="4229088505" sldId="283"/>
            <ac:picMk id="6" creationId="{75108271-BDC7-78B7-EC6B-7B868357813B}"/>
          </ac:picMkLst>
        </pc:picChg>
        <pc:picChg chg="add del mod">
          <ac:chgData name="Patrick Spohr" userId="52d4397b1069a9aa" providerId="LiveId" clId="{DF9858F3-AC30-49A1-8942-DBB4D65E35D1}" dt="2024-01-08T19:00:32.414" v="3919" actId="478"/>
          <ac:picMkLst>
            <pc:docMk/>
            <pc:sldMk cId="4229088505" sldId="283"/>
            <ac:picMk id="8" creationId="{2899787E-719F-B0E2-C811-09A15A2A7D03}"/>
          </ac:picMkLst>
        </pc:picChg>
        <pc:picChg chg="add mod">
          <ac:chgData name="Patrick Spohr" userId="52d4397b1069a9aa" providerId="LiveId" clId="{DF9858F3-AC30-49A1-8942-DBB4D65E35D1}" dt="2024-01-08T19:03:11.809" v="3999" actId="1076"/>
          <ac:picMkLst>
            <pc:docMk/>
            <pc:sldMk cId="4229088505" sldId="283"/>
            <ac:picMk id="11" creationId="{51231209-9AF9-0C9A-214B-B4CB6919D722}"/>
          </ac:picMkLst>
        </pc:picChg>
        <pc:picChg chg="add mod">
          <ac:chgData name="Patrick Spohr" userId="52d4397b1069a9aa" providerId="LiveId" clId="{DF9858F3-AC30-49A1-8942-DBB4D65E35D1}" dt="2024-01-08T19:02:41.889" v="3996" actId="14100"/>
          <ac:picMkLst>
            <pc:docMk/>
            <pc:sldMk cId="4229088505" sldId="283"/>
            <ac:picMk id="13" creationId="{138F2525-7CB4-1D61-FE33-F6B454A79E74}"/>
          </ac:picMkLst>
        </pc:picChg>
      </pc:sldChg>
    </pc:docChg>
  </pc:docChgLst>
  <pc:docChgLst>
    <pc:chgData name="Patrick Spohr" userId="52d4397b1069a9aa" providerId="LiveId" clId="{6151AC62-3526-4785-8DE7-A8101ABC310B}"/>
    <pc:docChg chg="custSel addSld modSld">
      <pc:chgData name="Patrick Spohr" userId="52d4397b1069a9aa" providerId="LiveId" clId="{6151AC62-3526-4785-8DE7-A8101ABC310B}" dt="2024-01-09T07:40:38.812" v="199" actId="20577"/>
      <pc:docMkLst>
        <pc:docMk/>
      </pc:docMkLst>
      <pc:sldChg chg="modSp mod">
        <pc:chgData name="Patrick Spohr" userId="52d4397b1069a9aa" providerId="LiveId" clId="{6151AC62-3526-4785-8DE7-A8101ABC310B}" dt="2024-01-09T07:40:38.812" v="199" actId="20577"/>
        <pc:sldMkLst>
          <pc:docMk/>
          <pc:sldMk cId="1713219598" sldId="257"/>
        </pc:sldMkLst>
        <pc:spChg chg="mod">
          <ac:chgData name="Patrick Spohr" userId="52d4397b1069a9aa" providerId="LiveId" clId="{6151AC62-3526-4785-8DE7-A8101ABC310B}" dt="2024-01-09T07:40:38.812" v="199" actId="20577"/>
          <ac:spMkLst>
            <pc:docMk/>
            <pc:sldMk cId="1713219598" sldId="257"/>
            <ac:spMk id="3" creationId="{5671D7E5-EF66-4BCD-8DAA-E9061157F0BE}"/>
          </ac:spMkLst>
        </pc:spChg>
      </pc:sldChg>
      <pc:sldChg chg="modSp mod">
        <pc:chgData name="Patrick Spohr" userId="52d4397b1069a9aa" providerId="LiveId" clId="{6151AC62-3526-4785-8DE7-A8101ABC310B}" dt="2024-01-09T07:33:05.968" v="137" actId="20577"/>
        <pc:sldMkLst>
          <pc:docMk/>
          <pc:sldMk cId="2499682613" sldId="269"/>
        </pc:sldMkLst>
        <pc:spChg chg="mod">
          <ac:chgData name="Patrick Spohr" userId="52d4397b1069a9aa" providerId="LiveId" clId="{6151AC62-3526-4785-8DE7-A8101ABC310B}" dt="2024-01-09T07:33:05.968" v="137" actId="20577"/>
          <ac:spMkLst>
            <pc:docMk/>
            <pc:sldMk cId="2499682613" sldId="269"/>
            <ac:spMk id="14" creationId="{161C3FFD-72F4-FAB7-C7A1-EED5B0D45B3A}"/>
          </ac:spMkLst>
        </pc:spChg>
      </pc:sldChg>
      <pc:sldChg chg="addSp delSp modSp add mod">
        <pc:chgData name="Patrick Spohr" userId="52d4397b1069a9aa" providerId="LiveId" clId="{6151AC62-3526-4785-8DE7-A8101ABC310B}" dt="2024-01-09T07:28:11.588" v="136" actId="1076"/>
        <pc:sldMkLst>
          <pc:docMk/>
          <pc:sldMk cId="675902136" sldId="284"/>
        </pc:sldMkLst>
        <pc:spChg chg="mod">
          <ac:chgData name="Patrick Spohr" userId="52d4397b1069a9aa" providerId="LiveId" clId="{6151AC62-3526-4785-8DE7-A8101ABC310B}" dt="2024-01-09T07:28:00.076" v="130" actId="1076"/>
          <ac:spMkLst>
            <pc:docMk/>
            <pc:sldMk cId="675902136" sldId="284"/>
            <ac:spMk id="3" creationId="{D851C395-6BC4-4F00-B40B-069DBBB7C08B}"/>
          </ac:spMkLst>
        </pc:spChg>
        <pc:spChg chg="mod">
          <ac:chgData name="Patrick Spohr" userId="52d4397b1069a9aa" providerId="LiveId" clId="{6151AC62-3526-4785-8DE7-A8101ABC310B}" dt="2024-01-09T07:28:03.168" v="131" actId="14100"/>
          <ac:spMkLst>
            <pc:docMk/>
            <pc:sldMk cId="675902136" sldId="284"/>
            <ac:spMk id="4" creationId="{A1D16151-9486-4A03-AE3A-F1CC562E0564}"/>
          </ac:spMkLst>
        </pc:spChg>
        <pc:spChg chg="mod">
          <ac:chgData name="Patrick Spohr" userId="52d4397b1069a9aa" providerId="LiveId" clId="{6151AC62-3526-4785-8DE7-A8101ABC310B}" dt="2024-01-09T07:28:00.076" v="130" actId="1076"/>
          <ac:spMkLst>
            <pc:docMk/>
            <pc:sldMk cId="675902136" sldId="284"/>
            <ac:spMk id="5" creationId="{DDE59236-37DD-4582-A2A0-3F9A13A3B55D}"/>
          </ac:spMkLst>
        </pc:spChg>
        <pc:spChg chg="mod">
          <ac:chgData name="Patrick Spohr" userId="52d4397b1069a9aa" providerId="LiveId" clId="{6151AC62-3526-4785-8DE7-A8101ABC310B}" dt="2024-01-09T07:28:03.168" v="131" actId="14100"/>
          <ac:spMkLst>
            <pc:docMk/>
            <pc:sldMk cId="675902136" sldId="284"/>
            <ac:spMk id="6" creationId="{DE1CCF0F-F0BB-42D7-B3C2-C29336739F32}"/>
          </ac:spMkLst>
        </pc:spChg>
        <pc:spChg chg="del">
          <ac:chgData name="Patrick Spohr" userId="52d4397b1069a9aa" providerId="LiveId" clId="{6151AC62-3526-4785-8DE7-A8101ABC310B}" dt="2024-01-09T07:22:48.761" v="25" actId="478"/>
          <ac:spMkLst>
            <pc:docMk/>
            <pc:sldMk cId="675902136" sldId="284"/>
            <ac:spMk id="7" creationId="{1F939793-2181-4A3D-9C5A-CE676CC83EC0}"/>
          </ac:spMkLst>
        </pc:spChg>
        <pc:spChg chg="del">
          <ac:chgData name="Patrick Spohr" userId="52d4397b1069a9aa" providerId="LiveId" clId="{6151AC62-3526-4785-8DE7-A8101ABC310B}" dt="2024-01-09T07:22:49.907" v="26" actId="478"/>
          <ac:spMkLst>
            <pc:docMk/>
            <pc:sldMk cId="675902136" sldId="284"/>
            <ac:spMk id="8" creationId="{C9FA0B0D-7B36-4D63-86BD-20E6E1B6A0D8}"/>
          </ac:spMkLst>
        </pc:spChg>
        <pc:spChg chg="del">
          <ac:chgData name="Patrick Spohr" userId="52d4397b1069a9aa" providerId="LiveId" clId="{6151AC62-3526-4785-8DE7-A8101ABC310B}" dt="2024-01-09T07:23:15.726" v="31" actId="478"/>
          <ac:spMkLst>
            <pc:docMk/>
            <pc:sldMk cId="675902136" sldId="284"/>
            <ac:spMk id="9" creationId="{A2EC940A-65AF-FBBA-3E19-2972579674C8}"/>
          </ac:spMkLst>
        </pc:spChg>
        <pc:spChg chg="add del mod">
          <ac:chgData name="Patrick Spohr" userId="52d4397b1069a9aa" providerId="LiveId" clId="{6151AC62-3526-4785-8DE7-A8101ABC310B}" dt="2024-01-09T07:22:52.973" v="27" actId="478"/>
          <ac:spMkLst>
            <pc:docMk/>
            <pc:sldMk cId="675902136" sldId="284"/>
            <ac:spMk id="11" creationId="{F5764024-B029-5475-D1D5-5CCD3B490D63}"/>
          </ac:spMkLst>
        </pc:spChg>
        <pc:spChg chg="add del mod">
          <ac:chgData name="Patrick Spohr" userId="52d4397b1069a9aa" providerId="LiveId" clId="{6151AC62-3526-4785-8DE7-A8101ABC310B}" dt="2024-01-09T07:22:52.973" v="27" actId="478"/>
          <ac:spMkLst>
            <pc:docMk/>
            <pc:sldMk cId="675902136" sldId="284"/>
            <ac:spMk id="13" creationId="{10A767C8-7654-1223-9D6D-D7F5BA8E4E48}"/>
          </ac:spMkLst>
        </pc:spChg>
        <pc:picChg chg="add mod">
          <ac:chgData name="Patrick Spohr" userId="52d4397b1069a9aa" providerId="LiveId" clId="{6151AC62-3526-4785-8DE7-A8101ABC310B}" dt="2024-01-09T07:28:11.588" v="136" actId="1076"/>
          <ac:picMkLst>
            <pc:docMk/>
            <pc:sldMk cId="675902136" sldId="284"/>
            <ac:picMk id="15" creationId="{12660E55-FB12-693F-EC4B-7ABF95E38E8B}"/>
          </ac:picMkLst>
        </pc:picChg>
      </pc:sldChg>
    </pc:docChg>
  </pc:docChgLst>
  <pc:docChgLst>
    <pc:chgData name="Patrick Spohr" userId="52d4397b1069a9aa" providerId="LiveId" clId="{5FB87676-0D6E-4C42-AF8E-7F6E4C1E0218}"/>
    <pc:docChg chg="undo redo custSel addSld delSld modSld sldOrd modMainMaster">
      <pc:chgData name="Patrick Spohr" userId="52d4397b1069a9aa" providerId="LiveId" clId="{5FB87676-0D6E-4C42-AF8E-7F6E4C1E0218}" dt="2024-01-23T10:34:42.829" v="9936" actId="20577"/>
      <pc:docMkLst>
        <pc:docMk/>
      </pc:docMkLst>
      <pc:sldChg chg="addSp delSp modSp mod">
        <pc:chgData name="Patrick Spohr" userId="52d4397b1069a9aa" providerId="LiveId" clId="{5FB87676-0D6E-4C42-AF8E-7F6E4C1E0218}" dt="2024-01-22T14:23:15.798" v="9932" actId="20577"/>
        <pc:sldMkLst>
          <pc:docMk/>
          <pc:sldMk cId="1713219598" sldId="257"/>
        </pc:sldMkLst>
        <pc:spChg chg="mod">
          <ac:chgData name="Patrick Spohr" userId="52d4397b1069a9aa" providerId="LiveId" clId="{5FB87676-0D6E-4C42-AF8E-7F6E4C1E0218}" dt="2024-01-22T14:23:15.798" v="9932" actId="20577"/>
          <ac:spMkLst>
            <pc:docMk/>
            <pc:sldMk cId="1713219598" sldId="257"/>
            <ac:spMk id="3" creationId="{5671D7E5-EF66-4BCD-8DAA-E9061157F0BE}"/>
          </ac:spMkLst>
        </pc:spChg>
        <pc:spChg chg="add mod">
          <ac:chgData name="Patrick Spohr" userId="52d4397b1069a9aa" providerId="LiveId" clId="{5FB87676-0D6E-4C42-AF8E-7F6E4C1E0218}" dt="2024-01-22T14:22:19.360" v="9856"/>
          <ac:spMkLst>
            <pc:docMk/>
            <pc:sldMk cId="1713219598" sldId="257"/>
            <ac:spMk id="5" creationId="{29198C11-3F62-F271-3B59-C9F968B24FFD}"/>
          </ac:spMkLst>
        </pc:spChg>
        <pc:spChg chg="mod">
          <ac:chgData name="Patrick Spohr" userId="52d4397b1069a9aa" providerId="LiveId" clId="{5FB87676-0D6E-4C42-AF8E-7F6E4C1E0218}" dt="2024-01-20T14:37:00.439" v="75" actId="403"/>
          <ac:spMkLst>
            <pc:docMk/>
            <pc:sldMk cId="1713219598" sldId="257"/>
            <ac:spMk id="5" creationId="{D9D2EB6C-1FB1-BD84-40DF-3266C5D31716}"/>
          </ac:spMkLst>
        </pc:spChg>
        <pc:spChg chg="add mod">
          <ac:chgData name="Patrick Spohr" userId="52d4397b1069a9aa" providerId="LiveId" clId="{5FB87676-0D6E-4C42-AF8E-7F6E4C1E0218}" dt="2024-01-22T13:16:29.951" v="9519"/>
          <ac:spMkLst>
            <pc:docMk/>
            <pc:sldMk cId="1713219598" sldId="257"/>
            <ac:spMk id="6" creationId="{8EDD9B5C-F713-9BAC-DD3C-A1FED6781D98}"/>
          </ac:spMkLst>
        </pc:spChg>
        <pc:spChg chg="add mod">
          <ac:chgData name="Patrick Spohr" userId="52d4397b1069a9aa" providerId="LiveId" clId="{5FB87676-0D6E-4C42-AF8E-7F6E4C1E0218}" dt="2024-01-22T13:16:35.160" v="9520"/>
          <ac:spMkLst>
            <pc:docMk/>
            <pc:sldMk cId="1713219598" sldId="257"/>
            <ac:spMk id="9" creationId="{1201B876-C94A-1CDD-5A9D-901B66179393}"/>
          </ac:spMkLst>
        </pc:spChg>
        <pc:spChg chg="add mod">
          <ac:chgData name="Patrick Spohr" userId="52d4397b1069a9aa" providerId="LiveId" clId="{5FB87676-0D6E-4C42-AF8E-7F6E4C1E0218}" dt="2024-01-22T13:16:39.693" v="9521"/>
          <ac:spMkLst>
            <pc:docMk/>
            <pc:sldMk cId="1713219598" sldId="257"/>
            <ac:spMk id="10" creationId="{D3A03567-1DF3-94A1-5F39-1DAB6F18BC60}"/>
          </ac:spMkLst>
        </pc:spChg>
        <pc:spChg chg="add mod">
          <ac:chgData name="Patrick Spohr" userId="52d4397b1069a9aa" providerId="LiveId" clId="{5FB87676-0D6E-4C42-AF8E-7F6E4C1E0218}" dt="2024-01-22T13:16:45.239" v="9522"/>
          <ac:spMkLst>
            <pc:docMk/>
            <pc:sldMk cId="1713219598" sldId="257"/>
            <ac:spMk id="11" creationId="{AE05523A-104B-E6FC-CB52-402171208367}"/>
          </ac:spMkLst>
        </pc:spChg>
        <pc:spChg chg="add mod">
          <ac:chgData name="Patrick Spohr" userId="52d4397b1069a9aa" providerId="LiveId" clId="{5FB87676-0D6E-4C42-AF8E-7F6E4C1E0218}" dt="2024-01-22T13:16:50.681" v="9523"/>
          <ac:spMkLst>
            <pc:docMk/>
            <pc:sldMk cId="1713219598" sldId="257"/>
            <ac:spMk id="12" creationId="{99E2BE74-53D1-26AD-7467-0C93FC17A5F7}"/>
          </ac:spMkLst>
        </pc:spChg>
        <pc:picChg chg="add del mod">
          <ac:chgData name="Patrick Spohr" userId="52d4397b1069a9aa" providerId="LiveId" clId="{5FB87676-0D6E-4C42-AF8E-7F6E4C1E0218}" dt="2024-01-22T13:19:23.462" v="9540" actId="478"/>
          <ac:picMkLst>
            <pc:docMk/>
            <pc:sldMk cId="1713219598" sldId="257"/>
            <ac:picMk id="14" creationId="{34454E11-2425-2164-A2E4-74799E2B6D48}"/>
          </ac:picMkLst>
        </pc:picChg>
      </pc:sldChg>
      <pc:sldChg chg="addSp modSp mod">
        <pc:chgData name="Patrick Spohr" userId="52d4397b1069a9aa" providerId="LiveId" clId="{5FB87676-0D6E-4C42-AF8E-7F6E4C1E0218}" dt="2024-01-22T13:23:36.744" v="9721" actId="113"/>
        <pc:sldMkLst>
          <pc:docMk/>
          <pc:sldMk cId="3571516367" sldId="258"/>
        </pc:sldMkLst>
        <pc:spChg chg="mod">
          <ac:chgData name="Patrick Spohr" userId="52d4397b1069a9aa" providerId="LiveId" clId="{5FB87676-0D6E-4C42-AF8E-7F6E4C1E0218}" dt="2024-01-22T13:23:36.744" v="9721" actId="113"/>
          <ac:spMkLst>
            <pc:docMk/>
            <pc:sldMk cId="3571516367" sldId="258"/>
            <ac:spMk id="3" creationId="{9D5232F9-FD00-464A-9F17-619C91AEF8F3}"/>
          </ac:spMkLst>
        </pc:spChg>
        <pc:picChg chg="add mod">
          <ac:chgData name="Patrick Spohr" userId="52d4397b1069a9aa" providerId="LiveId" clId="{5FB87676-0D6E-4C42-AF8E-7F6E4C1E0218}" dt="2024-01-22T13:19:20.366" v="9539"/>
          <ac:picMkLst>
            <pc:docMk/>
            <pc:sldMk cId="3571516367" sldId="258"/>
            <ac:picMk id="5" creationId="{B54BF016-BA78-08AF-85D3-B35A8BB7C928}"/>
          </ac:picMkLst>
        </pc:picChg>
      </pc:sldChg>
      <pc:sldChg chg="addSp modSp mod ord">
        <pc:chgData name="Patrick Spohr" userId="52d4397b1069a9aa" providerId="LiveId" clId="{5FB87676-0D6E-4C42-AF8E-7F6E4C1E0218}" dt="2024-01-22T13:19:39.330" v="9551"/>
        <pc:sldMkLst>
          <pc:docMk/>
          <pc:sldMk cId="332104327" sldId="259"/>
        </pc:sldMkLst>
        <pc:spChg chg="mod">
          <ac:chgData name="Patrick Spohr" userId="52d4397b1069a9aa" providerId="LiveId" clId="{5FB87676-0D6E-4C42-AF8E-7F6E4C1E0218}" dt="2024-01-21T15:37:37.815" v="3746" actId="20577"/>
          <ac:spMkLst>
            <pc:docMk/>
            <pc:sldMk cId="332104327" sldId="259"/>
            <ac:spMk id="2" creationId="{FA93DB88-62DD-4C41-977F-D59BEF14EE76}"/>
          </ac:spMkLst>
        </pc:spChg>
        <pc:spChg chg="mod">
          <ac:chgData name="Patrick Spohr" userId="52d4397b1069a9aa" providerId="LiveId" clId="{5FB87676-0D6E-4C42-AF8E-7F6E4C1E0218}" dt="2024-01-22T10:38:13.331" v="8072" actId="20577"/>
          <ac:spMkLst>
            <pc:docMk/>
            <pc:sldMk cId="332104327" sldId="259"/>
            <ac:spMk id="12" creationId="{FABE7D8B-D1CD-44C0-AD2D-2ABA67684E97}"/>
          </ac:spMkLst>
        </pc:spChg>
        <pc:spChg chg="mod">
          <ac:chgData name="Patrick Spohr" userId="52d4397b1069a9aa" providerId="LiveId" clId="{5FB87676-0D6E-4C42-AF8E-7F6E4C1E0218}" dt="2024-01-21T15:43:13.360" v="4009" actId="20577"/>
          <ac:spMkLst>
            <pc:docMk/>
            <pc:sldMk cId="332104327" sldId="259"/>
            <ac:spMk id="13" creationId="{8C2F0B15-120C-423F-8EE5-F303B19D5CC5}"/>
          </ac:spMkLst>
        </pc:spChg>
        <pc:spChg chg="mod">
          <ac:chgData name="Patrick Spohr" userId="52d4397b1069a9aa" providerId="LiveId" clId="{5FB87676-0D6E-4C42-AF8E-7F6E4C1E0218}" dt="2024-01-22T10:38:07.887" v="8067" actId="20577"/>
          <ac:spMkLst>
            <pc:docMk/>
            <pc:sldMk cId="332104327" sldId="259"/>
            <ac:spMk id="14" creationId="{300D2644-F516-41F1-A88D-93673EA209A4}"/>
          </ac:spMkLst>
        </pc:spChg>
        <pc:spChg chg="mod">
          <ac:chgData name="Patrick Spohr" userId="52d4397b1069a9aa" providerId="LiveId" clId="{5FB87676-0D6E-4C42-AF8E-7F6E4C1E0218}" dt="2024-01-21T15:44:37.249" v="4079" actId="20577"/>
          <ac:spMkLst>
            <pc:docMk/>
            <pc:sldMk cId="332104327" sldId="259"/>
            <ac:spMk id="15" creationId="{9405A1F0-98C1-4B11-8D9A-3C009ADC44D0}"/>
          </ac:spMkLst>
        </pc:spChg>
        <pc:picChg chg="add mod">
          <ac:chgData name="Patrick Spohr" userId="52d4397b1069a9aa" providerId="LiveId" clId="{5FB87676-0D6E-4C42-AF8E-7F6E4C1E0218}" dt="2024-01-22T13:19:39.330" v="9551"/>
          <ac:picMkLst>
            <pc:docMk/>
            <pc:sldMk cId="332104327" sldId="259"/>
            <ac:picMk id="8" creationId="{47CC56AC-FF6A-B979-F01C-DE14EE05A9AC}"/>
          </ac:picMkLst>
        </pc:picChg>
      </pc:sldChg>
      <pc:sldChg chg="addSp delSp modSp mod">
        <pc:chgData name="Patrick Spohr" userId="52d4397b1069a9aa" providerId="LiveId" clId="{5FB87676-0D6E-4C42-AF8E-7F6E4C1E0218}" dt="2024-01-22T13:19:36.135" v="9548"/>
        <pc:sldMkLst>
          <pc:docMk/>
          <pc:sldMk cId="1663780162" sldId="260"/>
        </pc:sldMkLst>
        <pc:spChg chg="mod">
          <ac:chgData name="Patrick Spohr" userId="52d4397b1069a9aa" providerId="LiveId" clId="{5FB87676-0D6E-4C42-AF8E-7F6E4C1E0218}" dt="2024-01-22T09:15:44.406" v="6693" actId="1076"/>
          <ac:spMkLst>
            <pc:docMk/>
            <pc:sldMk cId="1663780162" sldId="260"/>
            <ac:spMk id="2" creationId="{09140014-73D5-419B-8867-972BB18D52D4}"/>
          </ac:spMkLst>
        </pc:spChg>
        <pc:spChg chg="mod">
          <ac:chgData name="Patrick Spohr" userId="52d4397b1069a9aa" providerId="LiveId" clId="{5FB87676-0D6E-4C42-AF8E-7F6E4C1E0218}" dt="2024-01-22T09:17:35.589" v="6734" actId="14100"/>
          <ac:spMkLst>
            <pc:docMk/>
            <pc:sldMk cId="1663780162" sldId="260"/>
            <ac:spMk id="3" creationId="{A45AD8B9-3719-4696-A80F-16A618C5D134}"/>
          </ac:spMkLst>
        </pc:spChg>
        <pc:spChg chg="mod">
          <ac:chgData name="Patrick Spohr" userId="52d4397b1069a9aa" providerId="LiveId" clId="{5FB87676-0D6E-4C42-AF8E-7F6E4C1E0218}" dt="2024-01-22T09:15:54.374" v="6694" actId="1076"/>
          <ac:spMkLst>
            <pc:docMk/>
            <pc:sldMk cId="1663780162" sldId="260"/>
            <ac:spMk id="4" creationId="{33D8731E-4977-402E-8BFD-895B4D0544CC}"/>
          </ac:spMkLst>
        </pc:spChg>
        <pc:spChg chg="mod">
          <ac:chgData name="Patrick Spohr" userId="52d4397b1069a9aa" providerId="LiveId" clId="{5FB87676-0D6E-4C42-AF8E-7F6E4C1E0218}" dt="2024-01-22T09:16:02.102" v="6695" actId="113"/>
          <ac:spMkLst>
            <pc:docMk/>
            <pc:sldMk cId="1663780162" sldId="260"/>
            <ac:spMk id="5" creationId="{91CDEC5F-B8EE-4BC1-843F-13135E6E7AB2}"/>
          </ac:spMkLst>
        </pc:spChg>
        <pc:spChg chg="mod">
          <ac:chgData name="Patrick Spohr" userId="52d4397b1069a9aa" providerId="LiveId" clId="{5FB87676-0D6E-4C42-AF8E-7F6E4C1E0218}" dt="2024-01-22T09:15:54.374" v="6694" actId="1076"/>
          <ac:spMkLst>
            <pc:docMk/>
            <pc:sldMk cId="1663780162" sldId="260"/>
            <ac:spMk id="6" creationId="{50B65871-FA95-449A-B8BC-90486DE532EF}"/>
          </ac:spMkLst>
        </pc:spChg>
        <pc:spChg chg="mod">
          <ac:chgData name="Patrick Spohr" userId="52d4397b1069a9aa" providerId="LiveId" clId="{5FB87676-0D6E-4C42-AF8E-7F6E4C1E0218}" dt="2024-01-22T09:17:48.891" v="6737" actId="1076"/>
          <ac:spMkLst>
            <pc:docMk/>
            <pc:sldMk cId="1663780162" sldId="260"/>
            <ac:spMk id="7" creationId="{E246F86E-835A-8194-4853-F036675BF78A}"/>
          </ac:spMkLst>
        </pc:spChg>
        <pc:spChg chg="add mod">
          <ac:chgData name="Patrick Spohr" userId="52d4397b1069a9aa" providerId="LiveId" clId="{5FB87676-0D6E-4C42-AF8E-7F6E4C1E0218}" dt="2024-01-22T09:17:48.891" v="6737" actId="1076"/>
          <ac:spMkLst>
            <pc:docMk/>
            <pc:sldMk cId="1663780162" sldId="260"/>
            <ac:spMk id="9" creationId="{5B7CB274-F321-EEE1-9754-1426857933C3}"/>
          </ac:spMkLst>
        </pc:spChg>
        <pc:spChg chg="mod">
          <ac:chgData name="Patrick Spohr" userId="52d4397b1069a9aa" providerId="LiveId" clId="{5FB87676-0D6E-4C42-AF8E-7F6E4C1E0218}" dt="2024-01-22T09:17:48.891" v="6737" actId="1076"/>
          <ac:spMkLst>
            <pc:docMk/>
            <pc:sldMk cId="1663780162" sldId="260"/>
            <ac:spMk id="10" creationId="{CA8B03C2-0DD1-4343-7038-7C623CA8DB86}"/>
          </ac:spMkLst>
        </pc:spChg>
        <pc:spChg chg="mod">
          <ac:chgData name="Patrick Spohr" userId="52d4397b1069a9aa" providerId="LiveId" clId="{5FB87676-0D6E-4C42-AF8E-7F6E4C1E0218}" dt="2024-01-22T09:17:51.736" v="6738" actId="1076"/>
          <ac:spMkLst>
            <pc:docMk/>
            <pc:sldMk cId="1663780162" sldId="260"/>
            <ac:spMk id="11" creationId="{5DDEA497-395B-EB13-BB80-FE016FCF6858}"/>
          </ac:spMkLst>
        </pc:spChg>
        <pc:spChg chg="mod">
          <ac:chgData name="Patrick Spohr" userId="52d4397b1069a9aa" providerId="LiveId" clId="{5FB87676-0D6E-4C42-AF8E-7F6E4C1E0218}" dt="2024-01-22T09:17:51.736" v="6738" actId="1076"/>
          <ac:spMkLst>
            <pc:docMk/>
            <pc:sldMk cId="1663780162" sldId="260"/>
            <ac:spMk id="12" creationId="{BA67911B-3DB8-AD5F-BE9B-B4CE4001DD55}"/>
          </ac:spMkLst>
        </pc:spChg>
        <pc:spChg chg="add mod">
          <ac:chgData name="Patrick Spohr" userId="52d4397b1069a9aa" providerId="LiveId" clId="{5FB87676-0D6E-4C42-AF8E-7F6E4C1E0218}" dt="2024-01-22T09:17:48.891" v="6737" actId="1076"/>
          <ac:spMkLst>
            <pc:docMk/>
            <pc:sldMk cId="1663780162" sldId="260"/>
            <ac:spMk id="13" creationId="{C4CC080B-B96B-B258-6E3E-BEC9A3AD87F8}"/>
          </ac:spMkLst>
        </pc:spChg>
        <pc:spChg chg="add del mod">
          <ac:chgData name="Patrick Spohr" userId="52d4397b1069a9aa" providerId="LiveId" clId="{5FB87676-0D6E-4C42-AF8E-7F6E4C1E0218}" dt="2024-01-22T09:16:52.568" v="6733" actId="478"/>
          <ac:spMkLst>
            <pc:docMk/>
            <pc:sldMk cId="1663780162" sldId="260"/>
            <ac:spMk id="16" creationId="{FD45F42F-451B-00FF-56D8-D6E60E6E39E6}"/>
          </ac:spMkLst>
        </pc:spChg>
        <pc:picChg chg="add mod">
          <ac:chgData name="Patrick Spohr" userId="52d4397b1069a9aa" providerId="LiveId" clId="{5FB87676-0D6E-4C42-AF8E-7F6E4C1E0218}" dt="2024-01-22T13:19:36.135" v="9548"/>
          <ac:picMkLst>
            <pc:docMk/>
            <pc:sldMk cId="1663780162" sldId="260"/>
            <ac:picMk id="17" creationId="{70FA840C-11A7-8183-27E1-1706C7BDD92A}"/>
          </ac:picMkLst>
        </pc:picChg>
      </pc:sldChg>
      <pc:sldChg chg="addSp delSp modSp mod">
        <pc:chgData name="Patrick Spohr" userId="52d4397b1069a9aa" providerId="LiveId" clId="{5FB87676-0D6E-4C42-AF8E-7F6E4C1E0218}" dt="2024-01-22T13:19:15.993" v="9536"/>
        <pc:sldMkLst>
          <pc:docMk/>
          <pc:sldMk cId="379728094" sldId="262"/>
        </pc:sldMkLst>
        <pc:picChg chg="add del mod">
          <ac:chgData name="Patrick Spohr" userId="52d4397b1069a9aa" providerId="LiveId" clId="{5FB87676-0D6E-4C42-AF8E-7F6E4C1E0218}" dt="2024-01-22T13:19:15.662" v="9535" actId="478"/>
          <ac:picMkLst>
            <pc:docMk/>
            <pc:sldMk cId="379728094" sldId="262"/>
            <ac:picMk id="4" creationId="{E1B00882-692D-0CFB-A21C-10278FD8D524}"/>
          </ac:picMkLst>
        </pc:picChg>
        <pc:picChg chg="add mod">
          <ac:chgData name="Patrick Spohr" userId="52d4397b1069a9aa" providerId="LiveId" clId="{5FB87676-0D6E-4C42-AF8E-7F6E4C1E0218}" dt="2024-01-22T13:19:15.993" v="9536"/>
          <ac:picMkLst>
            <pc:docMk/>
            <pc:sldMk cId="379728094" sldId="262"/>
            <ac:picMk id="5" creationId="{0AFF7CEE-935E-9997-D695-46C02100BB00}"/>
          </ac:picMkLst>
        </pc:picChg>
      </pc:sldChg>
      <pc:sldChg chg="addSp delSp modSp mod">
        <pc:chgData name="Patrick Spohr" userId="52d4397b1069a9aa" providerId="LiveId" clId="{5FB87676-0D6E-4C42-AF8E-7F6E4C1E0218}" dt="2024-01-22T13:19:18.249" v="9538"/>
        <pc:sldMkLst>
          <pc:docMk/>
          <pc:sldMk cId="744379741" sldId="265"/>
        </pc:sldMkLst>
        <pc:spChg chg="mod">
          <ac:chgData name="Patrick Spohr" userId="52d4397b1069a9aa" providerId="LiveId" clId="{5FB87676-0D6E-4C42-AF8E-7F6E4C1E0218}" dt="2024-01-21T15:24:04.504" v="3564" actId="1076"/>
          <ac:spMkLst>
            <pc:docMk/>
            <pc:sldMk cId="744379741" sldId="265"/>
            <ac:spMk id="2" creationId="{D94A2CD4-732A-43E4-BCB9-CBA2055E0AC6}"/>
          </ac:spMkLst>
        </pc:spChg>
        <pc:spChg chg="mod">
          <ac:chgData name="Patrick Spohr" userId="52d4397b1069a9aa" providerId="LiveId" clId="{5FB87676-0D6E-4C42-AF8E-7F6E4C1E0218}" dt="2024-01-21T15:23:59.002" v="3563" actId="1076"/>
          <ac:spMkLst>
            <pc:docMk/>
            <pc:sldMk cId="744379741" sldId="265"/>
            <ac:spMk id="14" creationId="{8EF4352F-D987-876E-E148-AA689257728B}"/>
          </ac:spMkLst>
        </pc:spChg>
        <pc:grpChg chg="mod">
          <ac:chgData name="Patrick Spohr" userId="52d4397b1069a9aa" providerId="LiveId" clId="{5FB87676-0D6E-4C42-AF8E-7F6E4C1E0218}" dt="2024-01-21T15:23:57.082" v="3562" actId="1076"/>
          <ac:grpSpMkLst>
            <pc:docMk/>
            <pc:sldMk cId="744379741" sldId="265"/>
            <ac:grpSpMk id="13" creationId="{272C74DF-3B6E-E651-81BF-6F652E6D737F}"/>
          </ac:grpSpMkLst>
        </pc:grpChg>
        <pc:picChg chg="add del mod">
          <ac:chgData name="Patrick Spohr" userId="52d4397b1069a9aa" providerId="LiveId" clId="{5FB87676-0D6E-4C42-AF8E-7F6E4C1E0218}" dt="2024-01-22T13:19:18.079" v="9537" actId="478"/>
          <ac:picMkLst>
            <pc:docMk/>
            <pc:sldMk cId="744379741" sldId="265"/>
            <ac:picMk id="6" creationId="{45A4FC70-66C1-E06F-3947-53AD8C17A9F2}"/>
          </ac:picMkLst>
        </pc:picChg>
        <pc:picChg chg="add mod">
          <ac:chgData name="Patrick Spohr" userId="52d4397b1069a9aa" providerId="LiveId" clId="{5FB87676-0D6E-4C42-AF8E-7F6E4C1E0218}" dt="2024-01-22T13:19:18.249" v="9538"/>
          <ac:picMkLst>
            <pc:docMk/>
            <pc:sldMk cId="744379741" sldId="265"/>
            <ac:picMk id="10" creationId="{FC471E6E-1CCB-B84C-D604-1CDCC6E9E167}"/>
          </ac:picMkLst>
        </pc:picChg>
      </pc:sldChg>
      <pc:sldChg chg="addSp delSp modSp mod">
        <pc:chgData name="Patrick Spohr" userId="52d4397b1069a9aa" providerId="LiveId" clId="{5FB87676-0D6E-4C42-AF8E-7F6E4C1E0218}" dt="2024-01-22T13:20:26.280" v="9579"/>
        <pc:sldMkLst>
          <pc:docMk/>
          <pc:sldMk cId="1742861620" sldId="266"/>
        </pc:sldMkLst>
        <pc:spChg chg="mod">
          <ac:chgData name="Patrick Spohr" userId="52d4397b1069a9aa" providerId="LiveId" clId="{5FB87676-0D6E-4C42-AF8E-7F6E4C1E0218}" dt="2024-01-22T10:42:34.514" v="8249" actId="1076"/>
          <ac:spMkLst>
            <pc:docMk/>
            <pc:sldMk cId="1742861620" sldId="266"/>
            <ac:spMk id="2" creationId="{4518FC28-E0BD-4387-B8BE-9965D1A57FF1}"/>
          </ac:spMkLst>
        </pc:spChg>
        <pc:spChg chg="mod">
          <ac:chgData name="Patrick Spohr" userId="52d4397b1069a9aa" providerId="LiveId" clId="{5FB87676-0D6E-4C42-AF8E-7F6E4C1E0218}" dt="2024-01-22T10:55:01.800" v="8899" actId="113"/>
          <ac:spMkLst>
            <pc:docMk/>
            <pc:sldMk cId="1742861620" sldId="266"/>
            <ac:spMk id="3" creationId="{FED19BCA-B61F-4EA6-A1FB-CCA3BD8506FB}"/>
          </ac:spMkLst>
        </pc:spChg>
        <pc:spChg chg="del">
          <ac:chgData name="Patrick Spohr" userId="52d4397b1069a9aa" providerId="LiveId" clId="{5FB87676-0D6E-4C42-AF8E-7F6E4C1E0218}" dt="2024-01-22T10:44:03.297" v="8389" actId="478"/>
          <ac:spMkLst>
            <pc:docMk/>
            <pc:sldMk cId="1742861620" sldId="266"/>
            <ac:spMk id="7" creationId="{EA647766-7523-CEB9-6418-CE9E1FAD5FA9}"/>
          </ac:spMkLst>
        </pc:spChg>
        <pc:picChg chg="add mod">
          <ac:chgData name="Patrick Spohr" userId="52d4397b1069a9aa" providerId="LiveId" clId="{5FB87676-0D6E-4C42-AF8E-7F6E4C1E0218}" dt="2024-01-22T13:20:26.280" v="9579"/>
          <ac:picMkLst>
            <pc:docMk/>
            <pc:sldMk cId="1742861620" sldId="266"/>
            <ac:picMk id="5" creationId="{BE9EB1B4-8039-75A3-0335-736EC4C16699}"/>
          </ac:picMkLst>
        </pc:picChg>
      </pc:sldChg>
      <pc:sldChg chg="addSp delSp modSp add del mod">
        <pc:chgData name="Patrick Spohr" userId="52d4397b1069a9aa" providerId="LiveId" clId="{5FB87676-0D6E-4C42-AF8E-7F6E4C1E0218}" dt="2024-01-22T13:20:04.282" v="9572"/>
        <pc:sldMkLst>
          <pc:docMk/>
          <pc:sldMk cId="2499682613" sldId="269"/>
        </pc:sldMkLst>
        <pc:spChg chg="mod">
          <ac:chgData name="Patrick Spohr" userId="52d4397b1069a9aa" providerId="LiveId" clId="{5FB87676-0D6E-4C42-AF8E-7F6E4C1E0218}" dt="2024-01-21T09:15:44.753" v="1558" actId="1076"/>
          <ac:spMkLst>
            <pc:docMk/>
            <pc:sldMk cId="2499682613" sldId="269"/>
            <ac:spMk id="3" creationId="{3E5FEE2D-79E5-4C1D-8BF7-EE619CA7039A}"/>
          </ac:spMkLst>
        </pc:spChg>
        <pc:spChg chg="add mod">
          <ac:chgData name="Patrick Spohr" userId="52d4397b1069a9aa" providerId="LiveId" clId="{5FB87676-0D6E-4C42-AF8E-7F6E4C1E0218}" dt="2024-01-21T16:26:57.932" v="5379" actId="1076"/>
          <ac:spMkLst>
            <pc:docMk/>
            <pc:sldMk cId="2499682613" sldId="269"/>
            <ac:spMk id="9" creationId="{2260BAD8-D58E-D879-8CBB-B5951A85768F}"/>
          </ac:spMkLst>
        </pc:spChg>
        <pc:spChg chg="del">
          <ac:chgData name="Patrick Spohr" userId="52d4397b1069a9aa" providerId="LiveId" clId="{5FB87676-0D6E-4C42-AF8E-7F6E4C1E0218}" dt="2024-01-21T09:14:59.502" v="1545" actId="478"/>
          <ac:spMkLst>
            <pc:docMk/>
            <pc:sldMk cId="2499682613" sldId="269"/>
            <ac:spMk id="10" creationId="{A9EA959E-66C9-EB86-FB25-20C7D3023577}"/>
          </ac:spMkLst>
        </pc:spChg>
        <pc:spChg chg="add mod">
          <ac:chgData name="Patrick Spohr" userId="52d4397b1069a9aa" providerId="LiveId" clId="{5FB87676-0D6E-4C42-AF8E-7F6E4C1E0218}" dt="2024-01-21T16:26:57.932" v="5379" actId="1076"/>
          <ac:spMkLst>
            <pc:docMk/>
            <pc:sldMk cId="2499682613" sldId="269"/>
            <ac:spMk id="11" creationId="{346287D5-BE41-E841-B65A-122DDEB71E0D}"/>
          </ac:spMkLst>
        </pc:spChg>
        <pc:spChg chg="del">
          <ac:chgData name="Patrick Spohr" userId="52d4397b1069a9aa" providerId="LiveId" clId="{5FB87676-0D6E-4C42-AF8E-7F6E4C1E0218}" dt="2024-01-21T09:14:58.464" v="1544" actId="478"/>
          <ac:spMkLst>
            <pc:docMk/>
            <pc:sldMk cId="2499682613" sldId="269"/>
            <ac:spMk id="13" creationId="{51302F36-2747-825B-E104-DD029ABB3067}"/>
          </ac:spMkLst>
        </pc:spChg>
        <pc:spChg chg="del">
          <ac:chgData name="Patrick Spohr" userId="52d4397b1069a9aa" providerId="LiveId" clId="{5FB87676-0D6E-4C42-AF8E-7F6E4C1E0218}" dt="2024-01-21T09:14:57.519" v="1543" actId="478"/>
          <ac:spMkLst>
            <pc:docMk/>
            <pc:sldMk cId="2499682613" sldId="269"/>
            <ac:spMk id="14" creationId="{161C3FFD-72F4-FAB7-C7A1-EED5B0D45B3A}"/>
          </ac:spMkLst>
        </pc:spChg>
        <pc:spChg chg="add mod">
          <ac:chgData name="Patrick Spohr" userId="52d4397b1069a9aa" providerId="LiveId" clId="{5FB87676-0D6E-4C42-AF8E-7F6E4C1E0218}" dt="2024-01-21T16:26:57.932" v="5379" actId="1076"/>
          <ac:spMkLst>
            <pc:docMk/>
            <pc:sldMk cId="2499682613" sldId="269"/>
            <ac:spMk id="15" creationId="{826E4756-606A-5D5C-23AD-4E37BC312752}"/>
          </ac:spMkLst>
        </pc:spChg>
        <pc:spChg chg="add mod">
          <ac:chgData name="Patrick Spohr" userId="52d4397b1069a9aa" providerId="LiveId" clId="{5FB87676-0D6E-4C42-AF8E-7F6E4C1E0218}" dt="2024-01-21T16:26:57.932" v="5379" actId="1076"/>
          <ac:spMkLst>
            <pc:docMk/>
            <pc:sldMk cId="2499682613" sldId="269"/>
            <ac:spMk id="16" creationId="{7ADB4B82-2315-1429-FDA2-D0E11C0580E2}"/>
          </ac:spMkLst>
        </pc:spChg>
        <pc:spChg chg="add mod">
          <ac:chgData name="Patrick Spohr" userId="52d4397b1069a9aa" providerId="LiveId" clId="{5FB87676-0D6E-4C42-AF8E-7F6E4C1E0218}" dt="2024-01-22T08:56:14.408" v="6008" actId="5793"/>
          <ac:spMkLst>
            <pc:docMk/>
            <pc:sldMk cId="2499682613" sldId="269"/>
            <ac:spMk id="17" creationId="{86AAAF8D-9710-8647-3357-C2D7756EB829}"/>
          </ac:spMkLst>
        </pc:spChg>
        <pc:picChg chg="add mod">
          <ac:chgData name="Patrick Spohr" userId="52d4397b1069a9aa" providerId="LiveId" clId="{5FB87676-0D6E-4C42-AF8E-7F6E4C1E0218}" dt="2024-01-22T13:20:04.282" v="9572"/>
          <ac:picMkLst>
            <pc:docMk/>
            <pc:sldMk cId="2499682613" sldId="269"/>
            <ac:picMk id="4" creationId="{E94094B9-017D-EE38-D127-A354B597B1A6}"/>
          </ac:picMkLst>
        </pc:picChg>
        <pc:picChg chg="add mod">
          <ac:chgData name="Patrick Spohr" userId="52d4397b1069a9aa" providerId="LiveId" clId="{5FB87676-0D6E-4C42-AF8E-7F6E4C1E0218}" dt="2024-01-21T15:08:44.585" v="3320" actId="1076"/>
          <ac:picMkLst>
            <pc:docMk/>
            <pc:sldMk cId="2499682613" sldId="269"/>
            <ac:picMk id="5" creationId="{F633362E-A8EC-DB02-9F84-A2F54F34B6A9}"/>
          </ac:picMkLst>
        </pc:picChg>
        <pc:picChg chg="del">
          <ac:chgData name="Patrick Spohr" userId="52d4397b1069a9aa" providerId="LiveId" clId="{5FB87676-0D6E-4C42-AF8E-7F6E4C1E0218}" dt="2024-01-21T09:14:54.905" v="1541" actId="478"/>
          <ac:picMkLst>
            <pc:docMk/>
            <pc:sldMk cId="2499682613" sldId="269"/>
            <ac:picMk id="7" creationId="{2094233F-7205-85F9-209D-09B7DD5CD962}"/>
          </ac:picMkLst>
        </pc:picChg>
        <pc:picChg chg="del">
          <ac:chgData name="Patrick Spohr" userId="52d4397b1069a9aa" providerId="LiveId" clId="{5FB87676-0D6E-4C42-AF8E-7F6E4C1E0218}" dt="2024-01-21T09:14:56.739" v="1542" actId="478"/>
          <ac:picMkLst>
            <pc:docMk/>
            <pc:sldMk cId="2499682613" sldId="269"/>
            <ac:picMk id="12" creationId="{BE7D710C-4E43-C715-9C91-E406FE792F58}"/>
          </ac:picMkLst>
        </pc:picChg>
      </pc:sldChg>
      <pc:sldChg chg="addSp modSp">
        <pc:chgData name="Patrick Spohr" userId="52d4397b1069a9aa" providerId="LiveId" clId="{5FB87676-0D6E-4C42-AF8E-7F6E4C1E0218}" dt="2024-01-22T13:20:31.126" v="9583"/>
        <pc:sldMkLst>
          <pc:docMk/>
          <pc:sldMk cId="1969787568" sldId="271"/>
        </pc:sldMkLst>
        <pc:picChg chg="add mod">
          <ac:chgData name="Patrick Spohr" userId="52d4397b1069a9aa" providerId="LiveId" clId="{5FB87676-0D6E-4C42-AF8E-7F6E4C1E0218}" dt="2024-01-22T13:20:31.126" v="9583"/>
          <ac:picMkLst>
            <pc:docMk/>
            <pc:sldMk cId="1969787568" sldId="271"/>
            <ac:picMk id="5" creationId="{1511F1BD-9511-60E1-81D6-AD52036B7444}"/>
          </ac:picMkLst>
        </pc:picChg>
      </pc:sldChg>
      <pc:sldChg chg="addSp modSp mod">
        <pc:chgData name="Patrick Spohr" userId="52d4397b1069a9aa" providerId="LiveId" clId="{5FB87676-0D6E-4C42-AF8E-7F6E4C1E0218}" dt="2024-01-22T13:19:37.285" v="9549"/>
        <pc:sldMkLst>
          <pc:docMk/>
          <pc:sldMk cId="2908118866" sldId="273"/>
        </pc:sldMkLst>
        <pc:spChg chg="mod">
          <ac:chgData name="Patrick Spohr" userId="52d4397b1069a9aa" providerId="LiveId" clId="{5FB87676-0D6E-4C42-AF8E-7F6E4C1E0218}" dt="2024-01-20T14:46:26.162" v="153" actId="790"/>
          <ac:spMkLst>
            <pc:docMk/>
            <pc:sldMk cId="2908118866" sldId="273"/>
            <ac:spMk id="2" creationId="{B1FE5F11-B7B9-4B80-8C6A-A8A7A7190B77}"/>
          </ac:spMkLst>
        </pc:spChg>
        <pc:picChg chg="add mod">
          <ac:chgData name="Patrick Spohr" userId="52d4397b1069a9aa" providerId="LiveId" clId="{5FB87676-0D6E-4C42-AF8E-7F6E4C1E0218}" dt="2024-01-22T13:19:37.285" v="9549"/>
          <ac:picMkLst>
            <pc:docMk/>
            <pc:sldMk cId="2908118866" sldId="273"/>
            <ac:picMk id="4" creationId="{7343A4EB-E0C5-6387-53DE-7205D55C3224}"/>
          </ac:picMkLst>
        </pc:picChg>
      </pc:sldChg>
      <pc:sldChg chg="addSp modSp">
        <pc:chgData name="Patrick Spohr" userId="52d4397b1069a9aa" providerId="LiveId" clId="{5FB87676-0D6E-4C42-AF8E-7F6E4C1E0218}" dt="2024-01-22T13:19:40.481" v="9552"/>
        <pc:sldMkLst>
          <pc:docMk/>
          <pc:sldMk cId="2793536616" sldId="274"/>
        </pc:sldMkLst>
        <pc:picChg chg="add mod">
          <ac:chgData name="Patrick Spohr" userId="52d4397b1069a9aa" providerId="LiveId" clId="{5FB87676-0D6E-4C42-AF8E-7F6E4C1E0218}" dt="2024-01-22T13:19:40.481" v="9552"/>
          <ac:picMkLst>
            <pc:docMk/>
            <pc:sldMk cId="2793536616" sldId="274"/>
            <ac:picMk id="4" creationId="{7E89E1FE-70BA-8834-2471-D61B8E4177EB}"/>
          </ac:picMkLst>
        </pc:picChg>
      </pc:sldChg>
      <pc:sldChg chg="addSp modSp">
        <pc:chgData name="Patrick Spohr" userId="52d4397b1069a9aa" providerId="LiveId" clId="{5FB87676-0D6E-4C42-AF8E-7F6E4C1E0218}" dt="2024-01-22T13:19:52.369" v="9563"/>
        <pc:sldMkLst>
          <pc:docMk/>
          <pc:sldMk cId="1330312731" sldId="275"/>
        </pc:sldMkLst>
        <pc:picChg chg="add mod">
          <ac:chgData name="Patrick Spohr" userId="52d4397b1069a9aa" providerId="LiveId" clId="{5FB87676-0D6E-4C42-AF8E-7F6E4C1E0218}" dt="2024-01-22T13:19:52.369" v="9563"/>
          <ac:picMkLst>
            <pc:docMk/>
            <pc:sldMk cId="1330312731" sldId="275"/>
            <ac:picMk id="4" creationId="{1DDD8854-8B00-66BA-543A-9620E7D7ED54}"/>
          </ac:picMkLst>
        </pc:picChg>
      </pc:sldChg>
      <pc:sldChg chg="addSp modSp mod">
        <pc:chgData name="Patrick Spohr" userId="52d4397b1069a9aa" providerId="LiveId" clId="{5FB87676-0D6E-4C42-AF8E-7F6E4C1E0218}" dt="2024-01-22T13:20:03.217" v="9571"/>
        <pc:sldMkLst>
          <pc:docMk/>
          <pc:sldMk cId="905108375" sldId="276"/>
        </pc:sldMkLst>
        <pc:spChg chg="mod">
          <ac:chgData name="Patrick Spohr" userId="52d4397b1069a9aa" providerId="LiveId" clId="{5FB87676-0D6E-4C42-AF8E-7F6E4C1E0218}" dt="2024-01-21T09:14:32.563" v="1502" actId="20577"/>
          <ac:spMkLst>
            <pc:docMk/>
            <pc:sldMk cId="905108375" sldId="276"/>
            <ac:spMk id="2" creationId="{B1FE5F11-B7B9-4B80-8C6A-A8A7A7190B77}"/>
          </ac:spMkLst>
        </pc:spChg>
        <pc:picChg chg="add mod">
          <ac:chgData name="Patrick Spohr" userId="52d4397b1069a9aa" providerId="LiveId" clId="{5FB87676-0D6E-4C42-AF8E-7F6E4C1E0218}" dt="2024-01-22T13:20:03.217" v="9571"/>
          <ac:picMkLst>
            <pc:docMk/>
            <pc:sldMk cId="905108375" sldId="276"/>
            <ac:picMk id="4" creationId="{B0F9230B-0337-3542-FF92-2D99DEABDA1E}"/>
          </ac:picMkLst>
        </pc:picChg>
      </pc:sldChg>
      <pc:sldChg chg="addSp delSp modSp mod chgLayout">
        <pc:chgData name="Patrick Spohr" userId="52d4397b1069a9aa" providerId="LiveId" clId="{5FB87676-0D6E-4C42-AF8E-7F6E4C1E0218}" dt="2024-01-22T13:18:24.516" v="9530"/>
        <pc:sldMkLst>
          <pc:docMk/>
          <pc:sldMk cId="2748591485" sldId="277"/>
        </pc:sldMkLst>
        <pc:spChg chg="mod ord">
          <ac:chgData name="Patrick Spohr" userId="52d4397b1069a9aa" providerId="LiveId" clId="{5FB87676-0D6E-4C42-AF8E-7F6E4C1E0218}" dt="2024-01-20T14:44:52.337" v="151" actId="700"/>
          <ac:spMkLst>
            <pc:docMk/>
            <pc:sldMk cId="2748591485" sldId="277"/>
            <ac:spMk id="2" creationId="{B1FE5F11-B7B9-4B80-8C6A-A8A7A7190B77}"/>
          </ac:spMkLst>
        </pc:spChg>
        <pc:spChg chg="add del mod">
          <ac:chgData name="Patrick Spohr" userId="52d4397b1069a9aa" providerId="LiveId" clId="{5FB87676-0D6E-4C42-AF8E-7F6E4C1E0218}" dt="2024-01-20T14:43:55.859" v="148" actId="6264"/>
          <ac:spMkLst>
            <pc:docMk/>
            <pc:sldMk cId="2748591485" sldId="277"/>
            <ac:spMk id="3" creationId="{7E8E2D2D-27DE-2B8A-BC59-E26F9D941B33}"/>
          </ac:spMkLst>
        </pc:spChg>
        <pc:spChg chg="add del mod ord">
          <ac:chgData name="Patrick Spohr" userId="52d4397b1069a9aa" providerId="LiveId" clId="{5FB87676-0D6E-4C42-AF8E-7F6E4C1E0218}" dt="2024-01-20T14:44:03.044" v="149" actId="700"/>
          <ac:spMkLst>
            <pc:docMk/>
            <pc:sldMk cId="2748591485" sldId="277"/>
            <ac:spMk id="4" creationId="{89E4C443-B349-7E3F-4FE6-6207F87D7E76}"/>
          </ac:spMkLst>
        </pc:spChg>
        <pc:spChg chg="add del mod ord">
          <ac:chgData name="Patrick Spohr" userId="52d4397b1069a9aa" providerId="LiveId" clId="{5FB87676-0D6E-4C42-AF8E-7F6E4C1E0218}" dt="2024-01-20T14:44:48.509" v="150" actId="6264"/>
          <ac:spMkLst>
            <pc:docMk/>
            <pc:sldMk cId="2748591485" sldId="277"/>
            <ac:spMk id="5" creationId="{6706F8DF-AE92-4BF5-36C2-EBD51392BE5F}"/>
          </ac:spMkLst>
        </pc:spChg>
        <pc:spChg chg="add del mod">
          <ac:chgData name="Patrick Spohr" userId="52d4397b1069a9aa" providerId="LiveId" clId="{5FB87676-0D6E-4C42-AF8E-7F6E4C1E0218}" dt="2024-01-20T14:44:48.509" v="150" actId="6264"/>
          <ac:spMkLst>
            <pc:docMk/>
            <pc:sldMk cId="2748591485" sldId="277"/>
            <ac:spMk id="6" creationId="{67D09585-E42A-59F8-2D1A-60E27C052895}"/>
          </ac:spMkLst>
        </pc:spChg>
        <pc:spChg chg="add del mod ord">
          <ac:chgData name="Patrick Spohr" userId="52d4397b1069a9aa" providerId="LiveId" clId="{5FB87676-0D6E-4C42-AF8E-7F6E4C1E0218}" dt="2024-01-20T14:44:52.337" v="151" actId="700"/>
          <ac:spMkLst>
            <pc:docMk/>
            <pc:sldMk cId="2748591485" sldId="277"/>
            <ac:spMk id="7" creationId="{74E639A5-3787-705E-3527-B4B79241071C}"/>
          </ac:spMkLst>
        </pc:spChg>
        <pc:spChg chg="add mod ord">
          <ac:chgData name="Patrick Spohr" userId="52d4397b1069a9aa" providerId="LiveId" clId="{5FB87676-0D6E-4C42-AF8E-7F6E4C1E0218}" dt="2024-01-20T14:44:52.337" v="151" actId="700"/>
          <ac:spMkLst>
            <pc:docMk/>
            <pc:sldMk cId="2748591485" sldId="277"/>
            <ac:spMk id="8" creationId="{4562F8BC-0FA1-7307-D9E9-63C7DBDB22AB}"/>
          </ac:spMkLst>
        </pc:spChg>
        <pc:picChg chg="add mod">
          <ac:chgData name="Patrick Spohr" userId="52d4397b1069a9aa" providerId="LiveId" clId="{5FB87676-0D6E-4C42-AF8E-7F6E4C1E0218}" dt="2024-01-22T13:18:24.516" v="9530"/>
          <ac:picMkLst>
            <pc:docMk/>
            <pc:sldMk cId="2748591485" sldId="277"/>
            <ac:picMk id="3" creationId="{08C12EB5-B5CD-7AE6-F16E-A061BBD197A4}"/>
          </ac:picMkLst>
        </pc:picChg>
      </pc:sldChg>
      <pc:sldChg chg="addSp modSp mod ord">
        <pc:chgData name="Patrick Spohr" userId="52d4397b1069a9aa" providerId="LiveId" clId="{5FB87676-0D6E-4C42-AF8E-7F6E4C1E0218}" dt="2024-01-22T13:26:32.306" v="9740" actId="1076"/>
        <pc:sldMkLst>
          <pc:docMk/>
          <pc:sldMk cId="2785922805" sldId="278"/>
        </pc:sldMkLst>
        <pc:spChg chg="mod">
          <ac:chgData name="Patrick Spohr" userId="52d4397b1069a9aa" providerId="LiveId" clId="{5FB87676-0D6E-4C42-AF8E-7F6E4C1E0218}" dt="2024-01-22T13:26:31.071" v="9739" actId="14100"/>
          <ac:spMkLst>
            <pc:docMk/>
            <pc:sldMk cId="2785922805" sldId="278"/>
            <ac:spMk id="3" creationId="{C5319D7E-6580-866D-E0E6-602E1B7AFB97}"/>
          </ac:spMkLst>
        </pc:spChg>
        <pc:spChg chg="mod">
          <ac:chgData name="Patrick Spohr" userId="52d4397b1069a9aa" providerId="LiveId" clId="{5FB87676-0D6E-4C42-AF8E-7F6E4C1E0218}" dt="2024-01-22T13:26:32.306" v="9740" actId="1076"/>
          <ac:spMkLst>
            <pc:docMk/>
            <pc:sldMk cId="2785922805" sldId="278"/>
            <ac:spMk id="9" creationId="{6DAB90C4-A29C-A918-6F4C-A0DAEB932843}"/>
          </ac:spMkLst>
        </pc:spChg>
        <pc:picChg chg="add mod">
          <ac:chgData name="Patrick Spohr" userId="52d4397b1069a9aa" providerId="LiveId" clId="{5FB87676-0D6E-4C42-AF8E-7F6E4C1E0218}" dt="2024-01-22T13:19:31.882" v="9545" actId="1036"/>
          <ac:picMkLst>
            <pc:docMk/>
            <pc:sldMk cId="2785922805" sldId="278"/>
            <ac:picMk id="5" creationId="{88D17985-E800-5D1F-F49F-55EC05B51802}"/>
          </ac:picMkLst>
        </pc:picChg>
        <pc:picChg chg="add mod">
          <ac:chgData name="Patrick Spohr" userId="52d4397b1069a9aa" providerId="LiveId" clId="{5FB87676-0D6E-4C42-AF8E-7F6E4C1E0218}" dt="2024-01-22T13:19:33.503" v="9546"/>
          <ac:picMkLst>
            <pc:docMk/>
            <pc:sldMk cId="2785922805" sldId="278"/>
            <ac:picMk id="6" creationId="{9BE76A5D-FCCF-974A-C098-FF29C8681255}"/>
          </ac:picMkLst>
        </pc:picChg>
      </pc:sldChg>
      <pc:sldChg chg="addSp delSp modSp mod">
        <pc:chgData name="Patrick Spohr" userId="52d4397b1069a9aa" providerId="LiveId" clId="{5FB87676-0D6E-4C42-AF8E-7F6E4C1E0218}" dt="2024-01-22T13:19:57.691" v="9566"/>
        <pc:sldMkLst>
          <pc:docMk/>
          <pc:sldMk cId="2473054970" sldId="279"/>
        </pc:sldMkLst>
        <pc:spChg chg="mod">
          <ac:chgData name="Patrick Spohr" userId="52d4397b1069a9aa" providerId="LiveId" clId="{5FB87676-0D6E-4C42-AF8E-7F6E4C1E0218}" dt="2024-01-20T16:47:03.239" v="1271" actId="20577"/>
          <ac:spMkLst>
            <pc:docMk/>
            <pc:sldMk cId="2473054970" sldId="279"/>
            <ac:spMk id="6" creationId="{3F107158-3543-7046-6564-151788A6CDC0}"/>
          </ac:spMkLst>
        </pc:spChg>
        <pc:spChg chg="mod">
          <ac:chgData name="Patrick Spohr" userId="52d4397b1069a9aa" providerId="LiveId" clId="{5FB87676-0D6E-4C42-AF8E-7F6E4C1E0218}" dt="2024-01-22T11:21:17.554" v="8968" actId="1076"/>
          <ac:spMkLst>
            <pc:docMk/>
            <pc:sldMk cId="2473054970" sldId="279"/>
            <ac:spMk id="8" creationId="{1A40B68C-B4C5-15C3-76E8-A6927C6E2743}"/>
          </ac:spMkLst>
        </pc:spChg>
        <pc:picChg chg="add mod">
          <ac:chgData name="Patrick Spohr" userId="52d4397b1069a9aa" providerId="LiveId" clId="{5FB87676-0D6E-4C42-AF8E-7F6E4C1E0218}" dt="2024-01-22T13:19:57.691" v="9566"/>
          <ac:picMkLst>
            <pc:docMk/>
            <pc:sldMk cId="2473054970" sldId="279"/>
            <ac:picMk id="4" creationId="{5948BEA7-EC93-CCBB-ECE9-DF3B640C0556}"/>
          </ac:picMkLst>
        </pc:picChg>
        <pc:picChg chg="add del mod">
          <ac:chgData name="Patrick Spohr" userId="52d4397b1069a9aa" providerId="LiveId" clId="{5FB87676-0D6E-4C42-AF8E-7F6E4C1E0218}" dt="2024-01-21T15:47:29.692" v="4094" actId="478"/>
          <ac:picMkLst>
            <pc:docMk/>
            <pc:sldMk cId="2473054970" sldId="279"/>
            <ac:picMk id="4" creationId="{8D65D300-64D6-55A7-4E15-1C2517CEF80C}"/>
          </ac:picMkLst>
        </pc:picChg>
      </pc:sldChg>
      <pc:sldChg chg="addSp modSp mod">
        <pc:chgData name="Patrick Spohr" userId="52d4397b1069a9aa" providerId="LiveId" clId="{5FB87676-0D6E-4C42-AF8E-7F6E4C1E0218}" dt="2024-01-22T13:19:41.633" v="9553"/>
        <pc:sldMkLst>
          <pc:docMk/>
          <pc:sldMk cId="1011197537" sldId="280"/>
        </pc:sldMkLst>
        <pc:spChg chg="mod">
          <ac:chgData name="Patrick Spohr" userId="52d4397b1069a9aa" providerId="LiveId" clId="{5FB87676-0D6E-4C42-AF8E-7F6E4C1E0218}" dt="2024-01-21T15:34:00.515" v="3669" actId="1076"/>
          <ac:spMkLst>
            <pc:docMk/>
            <pc:sldMk cId="1011197537" sldId="280"/>
            <ac:spMk id="2" creationId="{096496AB-2B8F-DD6E-60F3-D03631573886}"/>
          </ac:spMkLst>
        </pc:spChg>
        <pc:spChg chg="add mod">
          <ac:chgData name="Patrick Spohr" userId="52d4397b1069a9aa" providerId="LiveId" clId="{5FB87676-0D6E-4C42-AF8E-7F6E4C1E0218}" dt="2024-01-22T11:28:03.233" v="8998" actId="20577"/>
          <ac:spMkLst>
            <pc:docMk/>
            <pc:sldMk cId="1011197537" sldId="280"/>
            <ac:spMk id="4" creationId="{38EEB53A-2837-2EBF-EA48-FF00C483F35B}"/>
          </ac:spMkLst>
        </pc:spChg>
        <pc:spChg chg="add mod">
          <ac:chgData name="Patrick Spohr" userId="52d4397b1069a9aa" providerId="LiveId" clId="{5FB87676-0D6E-4C42-AF8E-7F6E4C1E0218}" dt="2024-01-22T09:20:09.432" v="6744" actId="14100"/>
          <ac:spMkLst>
            <pc:docMk/>
            <pc:sldMk cId="1011197537" sldId="280"/>
            <ac:spMk id="5" creationId="{125E0B06-50D1-3F9C-91B7-FA5596F212E3}"/>
          </ac:spMkLst>
        </pc:spChg>
        <pc:spChg chg="add mod">
          <ac:chgData name="Patrick Spohr" userId="52d4397b1069a9aa" providerId="LiveId" clId="{5FB87676-0D6E-4C42-AF8E-7F6E4C1E0218}" dt="2024-01-22T09:19:49.627" v="6739" actId="164"/>
          <ac:spMkLst>
            <pc:docMk/>
            <pc:sldMk cId="1011197537" sldId="280"/>
            <ac:spMk id="8" creationId="{C7AF0020-0F7B-F297-D813-100CEFABFEE4}"/>
          </ac:spMkLst>
        </pc:spChg>
        <pc:spChg chg="add mod">
          <ac:chgData name="Patrick Spohr" userId="52d4397b1069a9aa" providerId="LiveId" clId="{5FB87676-0D6E-4C42-AF8E-7F6E4C1E0218}" dt="2024-01-22T11:27:09.224" v="8991" actId="20577"/>
          <ac:spMkLst>
            <pc:docMk/>
            <pc:sldMk cId="1011197537" sldId="280"/>
            <ac:spMk id="9" creationId="{4FD6BF5F-39ED-DC93-02DF-09FCC5166450}"/>
          </ac:spMkLst>
        </pc:spChg>
        <pc:spChg chg="add mod">
          <ac:chgData name="Patrick Spohr" userId="52d4397b1069a9aa" providerId="LiveId" clId="{5FB87676-0D6E-4C42-AF8E-7F6E4C1E0218}" dt="2024-01-22T09:20:06.706" v="6743" actId="14100"/>
          <ac:spMkLst>
            <pc:docMk/>
            <pc:sldMk cId="1011197537" sldId="280"/>
            <ac:spMk id="10" creationId="{45090C26-4378-87C0-B7D9-EE1DAD084DF6}"/>
          </ac:spMkLst>
        </pc:spChg>
        <pc:spChg chg="add mod">
          <ac:chgData name="Patrick Spohr" userId="52d4397b1069a9aa" providerId="LiveId" clId="{5FB87676-0D6E-4C42-AF8E-7F6E4C1E0218}" dt="2024-01-22T09:19:54.965" v="6740" actId="164"/>
          <ac:spMkLst>
            <pc:docMk/>
            <pc:sldMk cId="1011197537" sldId="280"/>
            <ac:spMk id="11" creationId="{792775D0-8618-E3EC-F916-45742FDE0421}"/>
          </ac:spMkLst>
        </pc:spChg>
        <pc:spChg chg="add mod ord">
          <ac:chgData name="Patrick Spohr" userId="52d4397b1069a9aa" providerId="LiveId" clId="{5FB87676-0D6E-4C42-AF8E-7F6E4C1E0218}" dt="2024-01-22T09:19:57.844" v="6741" actId="164"/>
          <ac:spMkLst>
            <pc:docMk/>
            <pc:sldMk cId="1011197537" sldId="280"/>
            <ac:spMk id="12" creationId="{D10AEA1B-060F-2339-A9B8-7E0C208C2AD0}"/>
          </ac:spMkLst>
        </pc:spChg>
        <pc:spChg chg="add mod ord">
          <ac:chgData name="Patrick Spohr" userId="52d4397b1069a9aa" providerId="LiveId" clId="{5FB87676-0D6E-4C42-AF8E-7F6E4C1E0218}" dt="2024-01-22T09:19:54.965" v="6740" actId="164"/>
          <ac:spMkLst>
            <pc:docMk/>
            <pc:sldMk cId="1011197537" sldId="280"/>
            <ac:spMk id="13" creationId="{98D8F460-A1A4-A127-5FAE-E03747FC9F6B}"/>
          </ac:spMkLst>
        </pc:spChg>
        <pc:spChg chg="add mod ord">
          <ac:chgData name="Patrick Spohr" userId="52d4397b1069a9aa" providerId="LiveId" clId="{5FB87676-0D6E-4C42-AF8E-7F6E4C1E0218}" dt="2024-01-22T09:19:49.627" v="6739" actId="164"/>
          <ac:spMkLst>
            <pc:docMk/>
            <pc:sldMk cId="1011197537" sldId="280"/>
            <ac:spMk id="14" creationId="{7056E4C1-FE60-7596-2193-1D5125FBCD04}"/>
          </ac:spMkLst>
        </pc:spChg>
        <pc:spChg chg="mod">
          <ac:chgData name="Patrick Spohr" userId="52d4397b1069a9aa" providerId="LiveId" clId="{5FB87676-0D6E-4C42-AF8E-7F6E4C1E0218}" dt="2024-01-22T11:26:58.322" v="8974" actId="1076"/>
          <ac:spMkLst>
            <pc:docMk/>
            <pc:sldMk cId="1011197537" sldId="280"/>
            <ac:spMk id="18" creationId="{DFF1AD07-9916-411B-EB34-7A0BD6D999FA}"/>
          </ac:spMkLst>
        </pc:spChg>
        <pc:spChg chg="mod">
          <ac:chgData name="Patrick Spohr" userId="52d4397b1069a9aa" providerId="LiveId" clId="{5FB87676-0D6E-4C42-AF8E-7F6E4C1E0218}" dt="2024-01-22T09:20:02.963" v="6742" actId="14100"/>
          <ac:spMkLst>
            <pc:docMk/>
            <pc:sldMk cId="1011197537" sldId="280"/>
            <ac:spMk id="20" creationId="{05C13385-7609-C69D-8A63-02564636452F}"/>
          </ac:spMkLst>
        </pc:spChg>
        <pc:spChg chg="mod">
          <ac:chgData name="Patrick Spohr" userId="52d4397b1069a9aa" providerId="LiveId" clId="{5FB87676-0D6E-4C42-AF8E-7F6E4C1E0218}" dt="2024-01-22T09:19:57.844" v="6741" actId="164"/>
          <ac:spMkLst>
            <pc:docMk/>
            <pc:sldMk cId="1011197537" sldId="280"/>
            <ac:spMk id="21" creationId="{D1AD4DBE-29C1-D353-76A3-111CD004ACA7}"/>
          </ac:spMkLst>
        </pc:spChg>
        <pc:grpChg chg="add mod">
          <ac:chgData name="Patrick Spohr" userId="52d4397b1069a9aa" providerId="LiveId" clId="{5FB87676-0D6E-4C42-AF8E-7F6E4C1E0218}" dt="2024-01-22T09:20:13.056" v="6745" actId="1076"/>
          <ac:grpSpMkLst>
            <pc:docMk/>
            <pc:sldMk cId="1011197537" sldId="280"/>
            <ac:grpSpMk id="15" creationId="{50397C58-EB87-97C2-E5D9-760704784A0D}"/>
          </ac:grpSpMkLst>
        </pc:grpChg>
        <pc:grpChg chg="add mod">
          <ac:chgData name="Patrick Spohr" userId="52d4397b1069a9aa" providerId="LiveId" clId="{5FB87676-0D6E-4C42-AF8E-7F6E4C1E0218}" dt="2024-01-22T09:20:14.413" v="6746" actId="1076"/>
          <ac:grpSpMkLst>
            <pc:docMk/>
            <pc:sldMk cId="1011197537" sldId="280"/>
            <ac:grpSpMk id="16" creationId="{1D45AEF2-1E65-734E-375E-2F1C96F913AA}"/>
          </ac:grpSpMkLst>
        </pc:grpChg>
        <pc:grpChg chg="add mod">
          <ac:chgData name="Patrick Spohr" userId="52d4397b1069a9aa" providerId="LiveId" clId="{5FB87676-0D6E-4C42-AF8E-7F6E4C1E0218}" dt="2024-01-22T09:20:17.165" v="6747" actId="1076"/>
          <ac:grpSpMkLst>
            <pc:docMk/>
            <pc:sldMk cId="1011197537" sldId="280"/>
            <ac:grpSpMk id="17" creationId="{82655125-FF75-1E61-1FA2-D95C4C5246EB}"/>
          </ac:grpSpMkLst>
        </pc:grpChg>
        <pc:picChg chg="add mod">
          <ac:chgData name="Patrick Spohr" userId="52d4397b1069a9aa" providerId="LiveId" clId="{5FB87676-0D6E-4C42-AF8E-7F6E4C1E0218}" dt="2024-01-22T13:19:41.633" v="9553"/>
          <ac:picMkLst>
            <pc:docMk/>
            <pc:sldMk cId="1011197537" sldId="280"/>
            <ac:picMk id="19" creationId="{4ACEB2F9-DC0C-602C-718A-26C0C20F2AB9}"/>
          </ac:picMkLst>
        </pc:picChg>
      </pc:sldChg>
      <pc:sldChg chg="addSp modSp mod">
        <pc:chgData name="Patrick Spohr" userId="52d4397b1069a9aa" providerId="LiveId" clId="{5FB87676-0D6E-4C42-AF8E-7F6E4C1E0218}" dt="2024-01-22T13:19:38.506" v="9550"/>
        <pc:sldMkLst>
          <pc:docMk/>
          <pc:sldMk cId="1055446090" sldId="281"/>
        </pc:sldMkLst>
        <pc:spChg chg="mod">
          <ac:chgData name="Patrick Spohr" userId="52d4397b1069a9aa" providerId="LiveId" clId="{5FB87676-0D6E-4C42-AF8E-7F6E4C1E0218}" dt="2024-01-22T10:41:57.254" v="8246" actId="20577"/>
          <ac:spMkLst>
            <pc:docMk/>
            <pc:sldMk cId="1055446090" sldId="281"/>
            <ac:spMk id="9" creationId="{A2EC940A-65AF-FBBA-3E19-2972579674C8}"/>
          </ac:spMkLst>
        </pc:spChg>
        <pc:picChg chg="add mod">
          <ac:chgData name="Patrick Spohr" userId="52d4397b1069a9aa" providerId="LiveId" clId="{5FB87676-0D6E-4C42-AF8E-7F6E4C1E0218}" dt="2024-01-22T13:19:38.506" v="9550"/>
          <ac:picMkLst>
            <pc:docMk/>
            <pc:sldMk cId="1055446090" sldId="281"/>
            <ac:picMk id="4" creationId="{2E323EF4-3AAB-6BF8-97F0-3952F8D00547}"/>
          </ac:picMkLst>
        </pc:picChg>
      </pc:sldChg>
      <pc:sldChg chg="del">
        <pc:chgData name="Patrick Spohr" userId="52d4397b1069a9aa" providerId="LiveId" clId="{5FB87676-0D6E-4C42-AF8E-7F6E4C1E0218}" dt="2024-01-22T10:58:07.247" v="8900" actId="47"/>
        <pc:sldMkLst>
          <pc:docMk/>
          <pc:sldMk cId="1303265465" sldId="282"/>
        </pc:sldMkLst>
      </pc:sldChg>
      <pc:sldChg chg="addSp modSp mod ord">
        <pc:chgData name="Patrick Spohr" userId="52d4397b1069a9aa" providerId="LiveId" clId="{5FB87676-0D6E-4C42-AF8E-7F6E4C1E0218}" dt="2024-01-22T13:19:34.706" v="9547"/>
        <pc:sldMkLst>
          <pc:docMk/>
          <pc:sldMk cId="4229088505" sldId="283"/>
        </pc:sldMkLst>
        <pc:spChg chg="mod">
          <ac:chgData name="Patrick Spohr" userId="52d4397b1069a9aa" providerId="LiveId" clId="{5FB87676-0D6E-4C42-AF8E-7F6E4C1E0218}" dt="2024-01-22T09:03:50.007" v="6221" actId="20577"/>
          <ac:spMkLst>
            <pc:docMk/>
            <pc:sldMk cId="4229088505" sldId="283"/>
            <ac:spMk id="2" creationId="{C4CA0637-CCAA-425E-A57A-6205AFDC8B8C}"/>
          </ac:spMkLst>
        </pc:spChg>
        <pc:spChg chg="add mod">
          <ac:chgData name="Patrick Spohr" userId="52d4397b1069a9aa" providerId="LiveId" clId="{5FB87676-0D6E-4C42-AF8E-7F6E4C1E0218}" dt="2024-01-22T11:15:39.954" v="8953" actId="1076"/>
          <ac:spMkLst>
            <pc:docMk/>
            <pc:sldMk cId="4229088505" sldId="283"/>
            <ac:spMk id="4" creationId="{D00BE3E9-BFBA-263E-AC07-CEF6E23E7CD5}"/>
          </ac:spMkLst>
        </pc:spChg>
        <pc:picChg chg="add mod">
          <ac:chgData name="Patrick Spohr" userId="52d4397b1069a9aa" providerId="LiveId" clId="{5FB87676-0D6E-4C42-AF8E-7F6E4C1E0218}" dt="2024-01-22T13:19:34.706" v="9547"/>
          <ac:picMkLst>
            <pc:docMk/>
            <pc:sldMk cId="4229088505" sldId="283"/>
            <ac:picMk id="5" creationId="{0A00F333-9289-4D63-C1DE-CC754A971603}"/>
          </ac:picMkLst>
        </pc:picChg>
      </pc:sldChg>
      <pc:sldChg chg="addSp modSp mod">
        <pc:chgData name="Patrick Spohr" userId="52d4397b1069a9aa" providerId="LiveId" clId="{5FB87676-0D6E-4C42-AF8E-7F6E4C1E0218}" dt="2024-01-23T10:34:36.702" v="9934" actId="20577"/>
        <pc:sldMkLst>
          <pc:docMk/>
          <pc:sldMk cId="675902136" sldId="284"/>
        </pc:sldMkLst>
        <pc:spChg chg="mod">
          <ac:chgData name="Patrick Spohr" userId="52d4397b1069a9aa" providerId="LiveId" clId="{5FB87676-0D6E-4C42-AF8E-7F6E4C1E0218}" dt="2024-01-23T10:34:36.702" v="9934" actId="20577"/>
          <ac:spMkLst>
            <pc:docMk/>
            <pc:sldMk cId="675902136" sldId="284"/>
            <ac:spMk id="4" creationId="{A1D16151-9486-4A03-AE3A-F1CC562E0564}"/>
          </ac:spMkLst>
        </pc:spChg>
        <pc:spChg chg="mod">
          <ac:chgData name="Patrick Spohr" userId="52d4397b1069a9aa" providerId="LiveId" clId="{5FB87676-0D6E-4C42-AF8E-7F6E4C1E0218}" dt="2024-01-22T13:27:40.725" v="9742" actId="1076"/>
          <ac:spMkLst>
            <pc:docMk/>
            <pc:sldMk cId="675902136" sldId="284"/>
            <ac:spMk id="6" creationId="{DE1CCF0F-F0BB-42D7-B3C2-C29336739F32}"/>
          </ac:spMkLst>
        </pc:spChg>
        <pc:spChg chg="add mod">
          <ac:chgData name="Patrick Spohr" userId="52d4397b1069a9aa" providerId="LiveId" clId="{5FB87676-0D6E-4C42-AF8E-7F6E4C1E0218}" dt="2024-01-21T09:35:15.507" v="1981" actId="1076"/>
          <ac:spMkLst>
            <pc:docMk/>
            <pc:sldMk cId="675902136" sldId="284"/>
            <ac:spMk id="7" creationId="{A637ECF5-36B4-A530-98A0-802FC7A2E2C2}"/>
          </ac:spMkLst>
        </pc:spChg>
        <pc:spChg chg="add mod">
          <ac:chgData name="Patrick Spohr" userId="52d4397b1069a9aa" providerId="LiveId" clId="{5FB87676-0D6E-4C42-AF8E-7F6E4C1E0218}" dt="2024-01-22T13:29:13.174" v="9758"/>
          <ac:spMkLst>
            <pc:docMk/>
            <pc:sldMk cId="675902136" sldId="284"/>
            <ac:spMk id="11" creationId="{C575649F-C915-0023-B179-41C9F9368ECD}"/>
          </ac:spMkLst>
        </pc:spChg>
        <pc:picChg chg="add mod">
          <ac:chgData name="Patrick Spohr" userId="52d4397b1069a9aa" providerId="LiveId" clId="{5FB87676-0D6E-4C42-AF8E-7F6E4C1E0218}" dt="2024-01-22T13:20:00.076" v="9568"/>
          <ac:picMkLst>
            <pc:docMk/>
            <pc:sldMk cId="675902136" sldId="284"/>
            <ac:picMk id="8" creationId="{2A56C9AE-87CA-2C8C-12AF-66859A25A124}"/>
          </ac:picMkLst>
        </pc:picChg>
        <pc:picChg chg="mod">
          <ac:chgData name="Patrick Spohr" userId="52d4397b1069a9aa" providerId="LiveId" clId="{5FB87676-0D6E-4C42-AF8E-7F6E4C1E0218}" dt="2024-01-22T13:29:23.722" v="9759" actId="14100"/>
          <ac:picMkLst>
            <pc:docMk/>
            <pc:sldMk cId="675902136" sldId="284"/>
            <ac:picMk id="15" creationId="{12660E55-FB12-693F-EC4B-7ABF95E38E8B}"/>
          </ac:picMkLst>
        </pc:picChg>
      </pc:sldChg>
      <pc:sldChg chg="addSp delSp modSp new mod">
        <pc:chgData name="Patrick Spohr" userId="52d4397b1069a9aa" providerId="LiveId" clId="{5FB87676-0D6E-4C42-AF8E-7F6E4C1E0218}" dt="2024-01-22T13:25:15.253" v="9732" actId="20577"/>
        <pc:sldMkLst>
          <pc:docMk/>
          <pc:sldMk cId="3347891825" sldId="285"/>
        </pc:sldMkLst>
        <pc:spChg chg="mod">
          <ac:chgData name="Patrick Spohr" userId="52d4397b1069a9aa" providerId="LiveId" clId="{5FB87676-0D6E-4C42-AF8E-7F6E4C1E0218}" dt="2024-01-22T13:25:15.253" v="9732" actId="20577"/>
          <ac:spMkLst>
            <pc:docMk/>
            <pc:sldMk cId="3347891825" sldId="285"/>
            <ac:spMk id="2" creationId="{77790B77-3614-5DF1-B8A1-B872535369E6}"/>
          </ac:spMkLst>
        </pc:spChg>
        <pc:spChg chg="del">
          <ac:chgData name="Patrick Spohr" userId="52d4397b1069a9aa" providerId="LiveId" clId="{5FB87676-0D6E-4C42-AF8E-7F6E4C1E0218}" dt="2024-01-20T14:33:57.549" v="45" actId="478"/>
          <ac:spMkLst>
            <pc:docMk/>
            <pc:sldMk cId="3347891825" sldId="285"/>
            <ac:spMk id="3" creationId="{F3FBFDD3-31BE-12F1-3CA0-0ACA8F722299}"/>
          </ac:spMkLst>
        </pc:spChg>
        <pc:spChg chg="add mod">
          <ac:chgData name="Patrick Spohr" userId="52d4397b1069a9aa" providerId="LiveId" clId="{5FB87676-0D6E-4C42-AF8E-7F6E4C1E0218}" dt="2024-01-22T13:12:03.569" v="9496" actId="1076"/>
          <ac:spMkLst>
            <pc:docMk/>
            <pc:sldMk cId="3347891825" sldId="285"/>
            <ac:spMk id="6" creationId="{970EC147-2A9E-4B30-4E49-090CBA1ADDBE}"/>
          </ac:spMkLst>
        </pc:spChg>
        <pc:picChg chg="add mod">
          <ac:chgData name="Patrick Spohr" userId="52d4397b1069a9aa" providerId="LiveId" clId="{5FB87676-0D6E-4C42-AF8E-7F6E4C1E0218}" dt="2024-01-22T13:20:28.048" v="9580"/>
          <ac:picMkLst>
            <pc:docMk/>
            <pc:sldMk cId="3347891825" sldId="285"/>
            <ac:picMk id="3" creationId="{C3E52434-DFF0-6E91-DCBB-20147BDA227B}"/>
          </ac:picMkLst>
        </pc:picChg>
      </pc:sldChg>
      <pc:sldChg chg="addSp delSp modSp new del mod modClrScheme chgLayout">
        <pc:chgData name="Patrick Spohr" userId="52d4397b1069a9aa" providerId="LiveId" clId="{5FB87676-0D6E-4C42-AF8E-7F6E4C1E0218}" dt="2024-01-20T14:44:54.404" v="152" actId="47"/>
        <pc:sldMkLst>
          <pc:docMk/>
          <pc:sldMk cId="2225284609" sldId="286"/>
        </pc:sldMkLst>
        <pc:spChg chg="del">
          <ac:chgData name="Patrick Spohr" userId="52d4397b1069a9aa" providerId="LiveId" clId="{5FB87676-0D6E-4C42-AF8E-7F6E4C1E0218}" dt="2024-01-20T14:43:41.312" v="146" actId="6264"/>
          <ac:spMkLst>
            <pc:docMk/>
            <pc:sldMk cId="2225284609" sldId="286"/>
            <ac:spMk id="2" creationId="{1D46D571-160F-6138-EEBF-D8E5CB5A41EE}"/>
          </ac:spMkLst>
        </pc:spChg>
        <pc:spChg chg="del">
          <ac:chgData name="Patrick Spohr" userId="52d4397b1069a9aa" providerId="LiveId" clId="{5FB87676-0D6E-4C42-AF8E-7F6E4C1E0218}" dt="2024-01-20T14:43:41.312" v="146" actId="6264"/>
          <ac:spMkLst>
            <pc:docMk/>
            <pc:sldMk cId="2225284609" sldId="286"/>
            <ac:spMk id="3" creationId="{086BCFDC-C0F3-DE43-5C93-79EC9366C1A7}"/>
          </ac:spMkLst>
        </pc:spChg>
        <pc:spChg chg="mod ord">
          <ac:chgData name="Patrick Spohr" userId="52d4397b1069a9aa" providerId="LiveId" clId="{5FB87676-0D6E-4C42-AF8E-7F6E4C1E0218}" dt="2024-01-20T14:43:46.836" v="147" actId="700"/>
          <ac:spMkLst>
            <pc:docMk/>
            <pc:sldMk cId="2225284609" sldId="286"/>
            <ac:spMk id="4" creationId="{EF2123D7-0C93-4A43-E170-91EA544C5FE0}"/>
          </ac:spMkLst>
        </pc:spChg>
        <pc:spChg chg="mod ord">
          <ac:chgData name="Patrick Spohr" userId="52d4397b1069a9aa" providerId="LiveId" clId="{5FB87676-0D6E-4C42-AF8E-7F6E4C1E0218}" dt="2024-01-20T14:43:46.836" v="147" actId="700"/>
          <ac:spMkLst>
            <pc:docMk/>
            <pc:sldMk cId="2225284609" sldId="286"/>
            <ac:spMk id="5" creationId="{FFA64B71-4362-6192-49F5-A52951DDE669}"/>
          </ac:spMkLst>
        </pc:spChg>
        <pc:spChg chg="mod ord">
          <ac:chgData name="Patrick Spohr" userId="52d4397b1069a9aa" providerId="LiveId" clId="{5FB87676-0D6E-4C42-AF8E-7F6E4C1E0218}" dt="2024-01-20T14:43:46.836" v="147" actId="700"/>
          <ac:spMkLst>
            <pc:docMk/>
            <pc:sldMk cId="2225284609" sldId="286"/>
            <ac:spMk id="6" creationId="{53E51B11-4E34-E138-F0A0-7C2A62C345A7}"/>
          </ac:spMkLst>
        </pc:spChg>
        <pc:spChg chg="add del mod">
          <ac:chgData name="Patrick Spohr" userId="52d4397b1069a9aa" providerId="LiveId" clId="{5FB87676-0D6E-4C42-AF8E-7F6E4C1E0218}" dt="2024-01-20T14:43:41.312" v="146" actId="6264"/>
          <ac:spMkLst>
            <pc:docMk/>
            <pc:sldMk cId="2225284609" sldId="286"/>
            <ac:spMk id="7" creationId="{D220FD66-48BC-C7E4-ACA6-53884CF7100C}"/>
          </ac:spMkLst>
        </pc:spChg>
        <pc:spChg chg="add del mod">
          <ac:chgData name="Patrick Spohr" userId="52d4397b1069a9aa" providerId="LiveId" clId="{5FB87676-0D6E-4C42-AF8E-7F6E4C1E0218}" dt="2024-01-20T14:43:41.312" v="146" actId="6264"/>
          <ac:spMkLst>
            <pc:docMk/>
            <pc:sldMk cId="2225284609" sldId="286"/>
            <ac:spMk id="8" creationId="{6AC70091-8DF5-E10C-4F10-CB785FFD581F}"/>
          </ac:spMkLst>
        </pc:spChg>
        <pc:spChg chg="add del mod">
          <ac:chgData name="Patrick Spohr" userId="52d4397b1069a9aa" providerId="LiveId" clId="{5FB87676-0D6E-4C42-AF8E-7F6E4C1E0218}" dt="2024-01-20T14:43:41.312" v="146" actId="6264"/>
          <ac:spMkLst>
            <pc:docMk/>
            <pc:sldMk cId="2225284609" sldId="286"/>
            <ac:spMk id="9" creationId="{501C0738-0225-177F-8DD3-EABFDC9A594E}"/>
          </ac:spMkLst>
        </pc:spChg>
        <pc:spChg chg="add del mod ord">
          <ac:chgData name="Patrick Spohr" userId="52d4397b1069a9aa" providerId="LiveId" clId="{5FB87676-0D6E-4C42-AF8E-7F6E4C1E0218}" dt="2024-01-20T14:43:46.836" v="147" actId="700"/>
          <ac:spMkLst>
            <pc:docMk/>
            <pc:sldMk cId="2225284609" sldId="286"/>
            <ac:spMk id="10" creationId="{474F0974-D37A-DF51-257B-F1DA8180CBC0}"/>
          </ac:spMkLst>
        </pc:spChg>
        <pc:spChg chg="add del mod ord">
          <ac:chgData name="Patrick Spohr" userId="52d4397b1069a9aa" providerId="LiveId" clId="{5FB87676-0D6E-4C42-AF8E-7F6E4C1E0218}" dt="2024-01-20T14:43:46.836" v="147" actId="700"/>
          <ac:spMkLst>
            <pc:docMk/>
            <pc:sldMk cId="2225284609" sldId="286"/>
            <ac:spMk id="11" creationId="{BAEF416F-C3BA-0D52-F2B6-52F2DED56E7F}"/>
          </ac:spMkLst>
        </pc:spChg>
        <pc:spChg chg="add mod ord">
          <ac:chgData name="Patrick Spohr" userId="52d4397b1069a9aa" providerId="LiveId" clId="{5FB87676-0D6E-4C42-AF8E-7F6E4C1E0218}" dt="2024-01-20T14:43:46.836" v="147" actId="700"/>
          <ac:spMkLst>
            <pc:docMk/>
            <pc:sldMk cId="2225284609" sldId="286"/>
            <ac:spMk id="12" creationId="{46794FFB-20AB-BE61-9EFC-45DAD88447EF}"/>
          </ac:spMkLst>
        </pc:spChg>
        <pc:spChg chg="add mod ord">
          <ac:chgData name="Patrick Spohr" userId="52d4397b1069a9aa" providerId="LiveId" clId="{5FB87676-0D6E-4C42-AF8E-7F6E4C1E0218}" dt="2024-01-20T14:43:46.836" v="147" actId="700"/>
          <ac:spMkLst>
            <pc:docMk/>
            <pc:sldMk cId="2225284609" sldId="286"/>
            <ac:spMk id="13" creationId="{C2582F3F-9944-384D-0F94-31F71958AE12}"/>
          </ac:spMkLst>
        </pc:spChg>
      </pc:sldChg>
      <pc:sldChg chg="addSp delSp modSp add mod">
        <pc:chgData name="Patrick Spohr" userId="52d4397b1069a9aa" providerId="LiveId" clId="{5FB87676-0D6E-4C42-AF8E-7F6E4C1E0218}" dt="2024-01-22T13:19:53.460" v="9564"/>
        <pc:sldMkLst>
          <pc:docMk/>
          <pc:sldMk cId="3319372794" sldId="286"/>
        </pc:sldMkLst>
        <pc:spChg chg="mod">
          <ac:chgData name="Patrick Spohr" userId="52d4397b1069a9aa" providerId="LiveId" clId="{5FB87676-0D6E-4C42-AF8E-7F6E4C1E0218}" dt="2024-01-20T16:49:31.977" v="1397" actId="14100"/>
          <ac:spMkLst>
            <pc:docMk/>
            <pc:sldMk cId="3319372794" sldId="286"/>
            <ac:spMk id="3" creationId="{D851C395-6BC4-4F00-B40B-069DBBB7C08B}"/>
          </ac:spMkLst>
        </pc:spChg>
        <pc:spChg chg="del">
          <ac:chgData name="Patrick Spohr" userId="52d4397b1069a9aa" providerId="LiveId" clId="{5FB87676-0D6E-4C42-AF8E-7F6E4C1E0218}" dt="2024-01-20T15:28:38.055" v="190" actId="478"/>
          <ac:spMkLst>
            <pc:docMk/>
            <pc:sldMk cId="3319372794" sldId="286"/>
            <ac:spMk id="4" creationId="{A1D16151-9486-4A03-AE3A-F1CC562E0564}"/>
          </ac:spMkLst>
        </pc:spChg>
        <pc:spChg chg="del">
          <ac:chgData name="Patrick Spohr" userId="52d4397b1069a9aa" providerId="LiveId" clId="{5FB87676-0D6E-4C42-AF8E-7F6E4C1E0218}" dt="2024-01-20T15:28:43.117" v="192" actId="478"/>
          <ac:spMkLst>
            <pc:docMk/>
            <pc:sldMk cId="3319372794" sldId="286"/>
            <ac:spMk id="5" creationId="{DDE59236-37DD-4582-A2A0-3F9A13A3B55D}"/>
          </ac:spMkLst>
        </pc:spChg>
        <pc:spChg chg="del">
          <ac:chgData name="Patrick Spohr" userId="52d4397b1069a9aa" providerId="LiveId" clId="{5FB87676-0D6E-4C42-AF8E-7F6E4C1E0218}" dt="2024-01-20T15:28:38.055" v="190" actId="478"/>
          <ac:spMkLst>
            <pc:docMk/>
            <pc:sldMk cId="3319372794" sldId="286"/>
            <ac:spMk id="6" creationId="{DE1CCF0F-F0BB-42D7-B3C2-C29336739F32}"/>
          </ac:spMkLst>
        </pc:spChg>
        <pc:spChg chg="del">
          <ac:chgData name="Patrick Spohr" userId="52d4397b1069a9aa" providerId="LiveId" clId="{5FB87676-0D6E-4C42-AF8E-7F6E4C1E0218}" dt="2024-01-20T15:28:38.055" v="190" actId="478"/>
          <ac:spMkLst>
            <pc:docMk/>
            <pc:sldMk cId="3319372794" sldId="286"/>
            <ac:spMk id="7" creationId="{1F939793-2181-4A3D-9C5A-CE676CC83EC0}"/>
          </ac:spMkLst>
        </pc:spChg>
        <pc:spChg chg="del">
          <ac:chgData name="Patrick Spohr" userId="52d4397b1069a9aa" providerId="LiveId" clId="{5FB87676-0D6E-4C42-AF8E-7F6E4C1E0218}" dt="2024-01-20T15:28:38.055" v="190" actId="478"/>
          <ac:spMkLst>
            <pc:docMk/>
            <pc:sldMk cId="3319372794" sldId="286"/>
            <ac:spMk id="8" creationId="{C9FA0B0D-7B36-4D63-86BD-20E6E1B6A0D8}"/>
          </ac:spMkLst>
        </pc:spChg>
        <pc:spChg chg="del">
          <ac:chgData name="Patrick Spohr" userId="52d4397b1069a9aa" providerId="LiveId" clId="{5FB87676-0D6E-4C42-AF8E-7F6E4C1E0218}" dt="2024-01-20T15:28:38.055" v="190" actId="478"/>
          <ac:spMkLst>
            <pc:docMk/>
            <pc:sldMk cId="3319372794" sldId="286"/>
            <ac:spMk id="9" creationId="{A2EC940A-65AF-FBBA-3E19-2972579674C8}"/>
          </ac:spMkLst>
        </pc:spChg>
        <pc:spChg chg="add del mod">
          <ac:chgData name="Patrick Spohr" userId="52d4397b1069a9aa" providerId="LiveId" clId="{5FB87676-0D6E-4C42-AF8E-7F6E4C1E0218}" dt="2024-01-20T15:28:41.147" v="191" actId="478"/>
          <ac:spMkLst>
            <pc:docMk/>
            <pc:sldMk cId="3319372794" sldId="286"/>
            <ac:spMk id="12" creationId="{ED912CF0-A330-B69C-34C2-A78AEB8CD136}"/>
          </ac:spMkLst>
        </pc:spChg>
        <pc:spChg chg="add del mod">
          <ac:chgData name="Patrick Spohr" userId="52d4397b1069a9aa" providerId="LiveId" clId="{5FB87676-0D6E-4C42-AF8E-7F6E4C1E0218}" dt="2024-01-20T15:28:41.147" v="191" actId="478"/>
          <ac:spMkLst>
            <pc:docMk/>
            <pc:sldMk cId="3319372794" sldId="286"/>
            <ac:spMk id="16" creationId="{7DA6820F-E187-8B11-D106-63888423BE6F}"/>
          </ac:spMkLst>
        </pc:spChg>
        <pc:spChg chg="add del mod">
          <ac:chgData name="Patrick Spohr" userId="52d4397b1069a9aa" providerId="LiveId" clId="{5FB87676-0D6E-4C42-AF8E-7F6E4C1E0218}" dt="2024-01-20T15:28:41.147" v="191" actId="478"/>
          <ac:spMkLst>
            <pc:docMk/>
            <pc:sldMk cId="3319372794" sldId="286"/>
            <ac:spMk id="18" creationId="{A9C7CA78-8CAE-3EBC-BDFF-B5F15DECD35B}"/>
          </ac:spMkLst>
        </pc:spChg>
        <pc:spChg chg="add del mod">
          <ac:chgData name="Patrick Spohr" userId="52d4397b1069a9aa" providerId="LiveId" clId="{5FB87676-0D6E-4C42-AF8E-7F6E4C1E0218}" dt="2024-01-20T15:28:41.147" v="191" actId="478"/>
          <ac:spMkLst>
            <pc:docMk/>
            <pc:sldMk cId="3319372794" sldId="286"/>
            <ac:spMk id="20" creationId="{357848EE-B3B5-0034-FF0B-6DA67FF1B723}"/>
          </ac:spMkLst>
        </pc:spChg>
        <pc:spChg chg="add del mod">
          <ac:chgData name="Patrick Spohr" userId="52d4397b1069a9aa" providerId="LiveId" clId="{5FB87676-0D6E-4C42-AF8E-7F6E4C1E0218}" dt="2024-01-20T15:28:46.007" v="193" actId="478"/>
          <ac:spMkLst>
            <pc:docMk/>
            <pc:sldMk cId="3319372794" sldId="286"/>
            <ac:spMk id="22" creationId="{EC4362C4-A20F-C8E1-6212-C8AA46EFF373}"/>
          </ac:spMkLst>
        </pc:spChg>
        <pc:spChg chg="add del mod">
          <ac:chgData name="Patrick Spohr" userId="52d4397b1069a9aa" providerId="LiveId" clId="{5FB87676-0D6E-4C42-AF8E-7F6E4C1E0218}" dt="2024-01-20T16:23:22.950" v="550" actId="478"/>
          <ac:spMkLst>
            <pc:docMk/>
            <pc:sldMk cId="3319372794" sldId="286"/>
            <ac:spMk id="25" creationId="{E79EC07E-D5B9-BA9A-CCDD-E402C5828369}"/>
          </ac:spMkLst>
        </pc:spChg>
        <pc:spChg chg="add del mod">
          <ac:chgData name="Patrick Spohr" userId="52d4397b1069a9aa" providerId="LiveId" clId="{5FB87676-0D6E-4C42-AF8E-7F6E4C1E0218}" dt="2024-01-20T16:23:22.950" v="550" actId="478"/>
          <ac:spMkLst>
            <pc:docMk/>
            <pc:sldMk cId="3319372794" sldId="286"/>
            <ac:spMk id="28" creationId="{FAF2C251-5088-1F3B-4D8D-CE3773EEBA3C}"/>
          </ac:spMkLst>
        </pc:spChg>
        <pc:spChg chg="mod topLvl">
          <ac:chgData name="Patrick Spohr" userId="52d4397b1069a9aa" providerId="LiveId" clId="{5FB87676-0D6E-4C42-AF8E-7F6E4C1E0218}" dt="2024-01-20T16:49:37.094" v="1398" actId="1076"/>
          <ac:spMkLst>
            <pc:docMk/>
            <pc:sldMk cId="3319372794" sldId="286"/>
            <ac:spMk id="30" creationId="{E79EC07E-D5B9-BA9A-CCDD-E402C5828369}"/>
          </ac:spMkLst>
        </pc:spChg>
        <pc:spChg chg="add mod topLvl">
          <ac:chgData name="Patrick Spohr" userId="52d4397b1069a9aa" providerId="LiveId" clId="{5FB87676-0D6E-4C42-AF8E-7F6E4C1E0218}" dt="2024-01-20T16:49:37.094" v="1398" actId="1076"/>
          <ac:spMkLst>
            <pc:docMk/>
            <pc:sldMk cId="3319372794" sldId="286"/>
            <ac:spMk id="32" creationId="{AF9220B8-3FFB-79BA-DDDB-429972B8F38F}"/>
          </ac:spMkLst>
        </pc:spChg>
        <pc:spChg chg="add del mod">
          <ac:chgData name="Patrick Spohr" userId="52d4397b1069a9aa" providerId="LiveId" clId="{5FB87676-0D6E-4C42-AF8E-7F6E4C1E0218}" dt="2024-01-20T16:40:41.989" v="1046"/>
          <ac:spMkLst>
            <pc:docMk/>
            <pc:sldMk cId="3319372794" sldId="286"/>
            <ac:spMk id="34" creationId="{617F5184-EB14-A7B9-6716-5EE1286EFC70}"/>
          </ac:spMkLst>
        </pc:spChg>
        <pc:spChg chg="add del mod">
          <ac:chgData name="Patrick Spohr" userId="52d4397b1069a9aa" providerId="LiveId" clId="{5FB87676-0D6E-4C42-AF8E-7F6E4C1E0218}" dt="2024-01-20T16:40:41.987" v="1044" actId="478"/>
          <ac:spMkLst>
            <pc:docMk/>
            <pc:sldMk cId="3319372794" sldId="286"/>
            <ac:spMk id="35" creationId="{9759ABC8-A296-26B9-5CD8-3E9EAB8D36DC}"/>
          </ac:spMkLst>
        </pc:spChg>
        <pc:spChg chg="add del mod">
          <ac:chgData name="Patrick Spohr" userId="52d4397b1069a9aa" providerId="LiveId" clId="{5FB87676-0D6E-4C42-AF8E-7F6E4C1E0218}" dt="2024-01-20T16:40:41.990" v="1048"/>
          <ac:spMkLst>
            <pc:docMk/>
            <pc:sldMk cId="3319372794" sldId="286"/>
            <ac:spMk id="36" creationId="{8117497A-B045-10FF-B795-411687FC963C}"/>
          </ac:spMkLst>
        </pc:spChg>
        <pc:spChg chg="add mod">
          <ac:chgData name="Patrick Spohr" userId="52d4397b1069a9aa" providerId="LiveId" clId="{5FB87676-0D6E-4C42-AF8E-7F6E4C1E0218}" dt="2024-01-20T16:49:41.343" v="1399" actId="1076"/>
          <ac:spMkLst>
            <pc:docMk/>
            <pc:sldMk cId="3319372794" sldId="286"/>
            <ac:spMk id="37" creationId="{511211F5-78CC-DFAF-9005-27A4343092E3}"/>
          </ac:spMkLst>
        </pc:spChg>
        <pc:grpChg chg="add del mod">
          <ac:chgData name="Patrick Spohr" userId="52d4397b1069a9aa" providerId="LiveId" clId="{5FB87676-0D6E-4C42-AF8E-7F6E4C1E0218}" dt="2024-01-20T16:37:10.376" v="826" actId="165"/>
          <ac:grpSpMkLst>
            <pc:docMk/>
            <pc:sldMk cId="3319372794" sldId="286"/>
            <ac:grpSpMk id="29" creationId="{182C1FBB-B594-C905-5187-D2002B5A74B2}"/>
          </ac:grpSpMkLst>
        </pc:grpChg>
        <pc:grpChg chg="add del mod">
          <ac:chgData name="Patrick Spohr" userId="52d4397b1069a9aa" providerId="LiveId" clId="{5FB87676-0D6E-4C42-AF8E-7F6E4C1E0218}" dt="2024-01-20T16:39:21.592" v="1032" actId="165"/>
          <ac:grpSpMkLst>
            <pc:docMk/>
            <pc:sldMk cId="3319372794" sldId="286"/>
            <ac:grpSpMk id="33" creationId="{5CCBCB54-95CE-8A57-F658-9A184005638A}"/>
          </ac:grpSpMkLst>
        </pc:grpChg>
        <pc:picChg chg="add mod">
          <ac:chgData name="Patrick Spohr" userId="52d4397b1069a9aa" providerId="LiveId" clId="{5FB87676-0D6E-4C42-AF8E-7F6E4C1E0218}" dt="2024-01-22T13:19:53.460" v="9564"/>
          <ac:picMkLst>
            <pc:docMk/>
            <pc:sldMk cId="3319372794" sldId="286"/>
            <ac:picMk id="4" creationId="{9EE49AB9-2037-B4D4-6C9C-0F65E89506C0}"/>
          </ac:picMkLst>
        </pc:picChg>
        <pc:picChg chg="add del mod">
          <ac:chgData name="Patrick Spohr" userId="52d4397b1069a9aa" providerId="LiveId" clId="{5FB87676-0D6E-4C42-AF8E-7F6E4C1E0218}" dt="2024-01-20T16:23:19.498" v="548" actId="478"/>
          <ac:picMkLst>
            <pc:docMk/>
            <pc:sldMk cId="3319372794" sldId="286"/>
            <ac:picMk id="24" creationId="{82D1B587-6259-3AB9-AF31-8BF2DA155D10}"/>
          </ac:picMkLst>
        </pc:picChg>
        <pc:picChg chg="add del mod">
          <ac:chgData name="Patrick Spohr" userId="52d4397b1069a9aa" providerId="LiveId" clId="{5FB87676-0D6E-4C42-AF8E-7F6E4C1E0218}" dt="2024-01-20T16:23:20.877" v="549" actId="478"/>
          <ac:picMkLst>
            <pc:docMk/>
            <pc:sldMk cId="3319372794" sldId="286"/>
            <ac:picMk id="27" creationId="{888338BA-490F-C159-8D02-5C0A0A3BA18D}"/>
          </ac:picMkLst>
        </pc:picChg>
        <pc:picChg chg="mod topLvl">
          <ac:chgData name="Patrick Spohr" userId="52d4397b1069a9aa" providerId="LiveId" clId="{5FB87676-0D6E-4C42-AF8E-7F6E4C1E0218}" dt="2024-01-20T16:39:58.541" v="1038" actId="1076"/>
          <ac:picMkLst>
            <pc:docMk/>
            <pc:sldMk cId="3319372794" sldId="286"/>
            <ac:picMk id="31" creationId="{9B44D263-654B-EEE2-6470-1E11D850E1DE}"/>
          </ac:picMkLst>
        </pc:picChg>
      </pc:sldChg>
      <pc:sldChg chg="addSp delSp modSp add mod">
        <pc:chgData name="Patrick Spohr" userId="52d4397b1069a9aa" providerId="LiveId" clId="{5FB87676-0D6E-4C42-AF8E-7F6E4C1E0218}" dt="2024-01-22T13:19:54.126" v="9565"/>
        <pc:sldMkLst>
          <pc:docMk/>
          <pc:sldMk cId="2035270279" sldId="287"/>
        </pc:sldMkLst>
        <pc:spChg chg="mod">
          <ac:chgData name="Patrick Spohr" userId="52d4397b1069a9aa" providerId="LiveId" clId="{5FB87676-0D6E-4C42-AF8E-7F6E4C1E0218}" dt="2024-01-21T15:24:39.602" v="3567" actId="1076"/>
          <ac:spMkLst>
            <pc:docMk/>
            <pc:sldMk cId="2035270279" sldId="287"/>
            <ac:spMk id="3" creationId="{D851C395-6BC4-4F00-B40B-069DBBB7C08B}"/>
          </ac:spMkLst>
        </pc:spChg>
        <pc:spChg chg="add mod">
          <ac:chgData name="Patrick Spohr" userId="52d4397b1069a9aa" providerId="LiveId" clId="{5FB87676-0D6E-4C42-AF8E-7F6E4C1E0218}" dt="2024-01-21T15:24:37.476" v="3566" actId="1076"/>
          <ac:spMkLst>
            <pc:docMk/>
            <pc:sldMk cId="2035270279" sldId="287"/>
            <ac:spMk id="6" creationId="{35F50BCC-704B-738D-FA34-608264BAE3AA}"/>
          </ac:spMkLst>
        </pc:spChg>
        <pc:spChg chg="add mod">
          <ac:chgData name="Patrick Spohr" userId="52d4397b1069a9aa" providerId="LiveId" clId="{5FB87676-0D6E-4C42-AF8E-7F6E4C1E0218}" dt="2024-01-20T16:45:57.393" v="1263" actId="1076"/>
          <ac:spMkLst>
            <pc:docMk/>
            <pc:sldMk cId="2035270279" sldId="287"/>
            <ac:spMk id="7" creationId="{706C1295-A735-190E-92D7-7CBCBCCAA743}"/>
          </ac:spMkLst>
        </pc:spChg>
        <pc:spChg chg="add del mod">
          <ac:chgData name="Patrick Spohr" userId="52d4397b1069a9aa" providerId="LiveId" clId="{5FB87676-0D6E-4C42-AF8E-7F6E4C1E0218}" dt="2024-01-20T16:17:19.690" v="422" actId="22"/>
          <ac:spMkLst>
            <pc:docMk/>
            <pc:sldMk cId="2035270279" sldId="287"/>
            <ac:spMk id="9" creationId="{65C19B25-1E6A-B39A-0B8C-B2210DAC8B4C}"/>
          </ac:spMkLst>
        </pc:spChg>
        <pc:spChg chg="add del mod">
          <ac:chgData name="Patrick Spohr" userId="52d4397b1069a9aa" providerId="LiveId" clId="{5FB87676-0D6E-4C42-AF8E-7F6E4C1E0218}" dt="2024-01-20T16:17:28.338" v="427" actId="478"/>
          <ac:spMkLst>
            <pc:docMk/>
            <pc:sldMk cId="2035270279" sldId="287"/>
            <ac:spMk id="12" creationId="{5DF94490-837B-AA3A-C1AA-8E60D776BD0D}"/>
          </ac:spMkLst>
        </pc:spChg>
        <pc:spChg chg="add mod">
          <ac:chgData name="Patrick Spohr" userId="52d4397b1069a9aa" providerId="LiveId" clId="{5FB87676-0D6E-4C42-AF8E-7F6E4C1E0218}" dt="2024-01-20T16:55:37.427" v="1488" actId="1076"/>
          <ac:spMkLst>
            <pc:docMk/>
            <pc:sldMk cId="2035270279" sldId="287"/>
            <ac:spMk id="16" creationId="{33040477-003C-5C91-32F7-3580113278D2}"/>
          </ac:spMkLst>
        </pc:spChg>
        <pc:spChg chg="add mod">
          <ac:chgData name="Patrick Spohr" userId="52d4397b1069a9aa" providerId="LiveId" clId="{5FB87676-0D6E-4C42-AF8E-7F6E4C1E0218}" dt="2024-01-20T16:55:57.118" v="1493" actId="1076"/>
          <ac:spMkLst>
            <pc:docMk/>
            <pc:sldMk cId="2035270279" sldId="287"/>
            <ac:spMk id="17" creationId="{ACA8A133-8727-2C3B-D757-5135A4615D31}"/>
          </ac:spMkLst>
        </pc:spChg>
        <pc:spChg chg="add mod">
          <ac:chgData name="Patrick Spohr" userId="52d4397b1069a9aa" providerId="LiveId" clId="{5FB87676-0D6E-4C42-AF8E-7F6E4C1E0218}" dt="2024-01-20T16:55:55.112" v="1492" actId="1076"/>
          <ac:spMkLst>
            <pc:docMk/>
            <pc:sldMk cId="2035270279" sldId="287"/>
            <ac:spMk id="18" creationId="{67037BF4-E864-C20C-CE4E-B2A7DFA0959A}"/>
          </ac:spMkLst>
        </pc:spChg>
        <pc:spChg chg="add mod">
          <ac:chgData name="Patrick Spohr" userId="52d4397b1069a9aa" providerId="LiveId" clId="{5FB87676-0D6E-4C42-AF8E-7F6E4C1E0218}" dt="2024-01-20T16:45:27.641" v="1256" actId="1076"/>
          <ac:spMkLst>
            <pc:docMk/>
            <pc:sldMk cId="2035270279" sldId="287"/>
            <ac:spMk id="20" creationId="{ABA41BB7-CB8C-005A-05D6-5DEA0C7B3269}"/>
          </ac:spMkLst>
        </pc:spChg>
        <pc:spChg chg="add mod">
          <ac:chgData name="Patrick Spohr" userId="52d4397b1069a9aa" providerId="LiveId" clId="{5FB87676-0D6E-4C42-AF8E-7F6E4C1E0218}" dt="2024-01-20T17:03:01.983" v="1498" actId="33524"/>
          <ac:spMkLst>
            <pc:docMk/>
            <pc:sldMk cId="2035270279" sldId="287"/>
            <ac:spMk id="21" creationId="{ECDA99EF-83A8-5E06-6914-FEAFE46BAAB7}"/>
          </ac:spMkLst>
        </pc:spChg>
        <pc:spChg chg="add mod">
          <ac:chgData name="Patrick Spohr" userId="52d4397b1069a9aa" providerId="LiveId" clId="{5FB87676-0D6E-4C42-AF8E-7F6E4C1E0218}" dt="2024-01-20T17:02:33.184" v="1497" actId="20577"/>
          <ac:spMkLst>
            <pc:docMk/>
            <pc:sldMk cId="2035270279" sldId="287"/>
            <ac:spMk id="22" creationId="{BF927F79-6FB9-9857-A239-96FE48F7F0E5}"/>
          </ac:spMkLst>
        </pc:spChg>
        <pc:spChg chg="add mod">
          <ac:chgData name="Patrick Spohr" userId="52d4397b1069a9aa" providerId="LiveId" clId="{5FB87676-0D6E-4C42-AF8E-7F6E4C1E0218}" dt="2024-01-20T16:45:27.641" v="1256" actId="1076"/>
          <ac:spMkLst>
            <pc:docMk/>
            <pc:sldMk cId="2035270279" sldId="287"/>
            <ac:spMk id="23" creationId="{637E215A-D269-6A76-0E7B-1CBE9EFAC7C2}"/>
          </ac:spMkLst>
        </pc:spChg>
        <pc:spChg chg="mod">
          <ac:chgData name="Patrick Spohr" userId="52d4397b1069a9aa" providerId="LiveId" clId="{5FB87676-0D6E-4C42-AF8E-7F6E4C1E0218}" dt="2024-01-20T16:23:26.063" v="551" actId="164"/>
          <ac:spMkLst>
            <pc:docMk/>
            <pc:sldMk cId="2035270279" sldId="287"/>
            <ac:spMk id="25" creationId="{E79EC07E-D5B9-BA9A-CCDD-E402C5828369}"/>
          </ac:spMkLst>
        </pc:spChg>
        <pc:spChg chg="add mod">
          <ac:chgData name="Patrick Spohr" userId="52d4397b1069a9aa" providerId="LiveId" clId="{5FB87676-0D6E-4C42-AF8E-7F6E4C1E0218}" dt="2024-01-20T16:53:01.018" v="1431" actId="1076"/>
          <ac:spMkLst>
            <pc:docMk/>
            <pc:sldMk cId="2035270279" sldId="287"/>
            <ac:spMk id="26" creationId="{9D126FC4-5E2A-006C-5E7D-CC2286BC3A0A}"/>
          </ac:spMkLst>
        </pc:spChg>
        <pc:spChg chg="del">
          <ac:chgData name="Patrick Spohr" userId="52d4397b1069a9aa" providerId="LiveId" clId="{5FB87676-0D6E-4C42-AF8E-7F6E4C1E0218}" dt="2024-01-20T16:10:57.311" v="270" actId="478"/>
          <ac:spMkLst>
            <pc:docMk/>
            <pc:sldMk cId="2035270279" sldId="287"/>
            <ac:spMk id="28" creationId="{FAF2C251-5088-1F3B-4D8D-CE3773EEBA3C}"/>
          </ac:spMkLst>
        </pc:spChg>
        <pc:spChg chg="add mod">
          <ac:chgData name="Patrick Spohr" userId="52d4397b1069a9aa" providerId="LiveId" clId="{5FB87676-0D6E-4C42-AF8E-7F6E4C1E0218}" dt="2024-01-20T16:55:51.252" v="1490" actId="1076"/>
          <ac:spMkLst>
            <pc:docMk/>
            <pc:sldMk cId="2035270279" sldId="287"/>
            <ac:spMk id="29" creationId="{56D26A3A-EEEC-E51E-10B5-83803F6F8495}"/>
          </ac:spMkLst>
        </pc:spChg>
        <pc:spChg chg="add mod">
          <ac:chgData name="Patrick Spohr" userId="52d4397b1069a9aa" providerId="LiveId" clId="{5FB87676-0D6E-4C42-AF8E-7F6E4C1E0218}" dt="2024-01-21T15:24:43.268" v="3568" actId="1076"/>
          <ac:spMkLst>
            <pc:docMk/>
            <pc:sldMk cId="2035270279" sldId="287"/>
            <ac:spMk id="30" creationId="{8FA19B77-512A-54C1-491C-AF154EE6B4E6}"/>
          </ac:spMkLst>
        </pc:spChg>
        <pc:spChg chg="add mod">
          <ac:chgData name="Patrick Spohr" userId="52d4397b1069a9aa" providerId="LiveId" clId="{5FB87676-0D6E-4C42-AF8E-7F6E4C1E0218}" dt="2024-01-20T16:55:07.445" v="1484" actId="1076"/>
          <ac:spMkLst>
            <pc:docMk/>
            <pc:sldMk cId="2035270279" sldId="287"/>
            <ac:spMk id="32" creationId="{020E6498-0397-8DC2-BDB5-1372AEB52BE1}"/>
          </ac:spMkLst>
        </pc:spChg>
        <pc:spChg chg="add mod">
          <ac:chgData name="Patrick Spohr" userId="52d4397b1069a9aa" providerId="LiveId" clId="{5FB87676-0D6E-4C42-AF8E-7F6E4C1E0218}" dt="2024-01-20T16:55:07.445" v="1484" actId="1076"/>
          <ac:spMkLst>
            <pc:docMk/>
            <pc:sldMk cId="2035270279" sldId="287"/>
            <ac:spMk id="33" creationId="{79F656BB-8593-F4CE-4474-A9D25DEAE251}"/>
          </ac:spMkLst>
        </pc:spChg>
        <pc:grpChg chg="add del mod">
          <ac:chgData name="Patrick Spohr" userId="52d4397b1069a9aa" providerId="LiveId" clId="{5FB87676-0D6E-4C42-AF8E-7F6E4C1E0218}" dt="2024-01-20T16:23:26.987" v="552" actId="21"/>
          <ac:grpSpMkLst>
            <pc:docMk/>
            <pc:sldMk cId="2035270279" sldId="287"/>
            <ac:grpSpMk id="19" creationId="{182C1FBB-B594-C905-5187-D2002B5A74B2}"/>
          </ac:grpSpMkLst>
        </pc:grpChg>
        <pc:picChg chg="add mod">
          <ac:chgData name="Patrick Spohr" userId="52d4397b1069a9aa" providerId="LiveId" clId="{5FB87676-0D6E-4C42-AF8E-7F6E4C1E0218}" dt="2024-01-22T13:19:54.126" v="9565"/>
          <ac:picMkLst>
            <pc:docMk/>
            <pc:sldMk cId="2035270279" sldId="287"/>
            <ac:picMk id="4" creationId="{C57F1BE8-DC60-FADB-519C-572FCD2ABB0E}"/>
          </ac:picMkLst>
        </pc:picChg>
        <pc:picChg chg="add mod">
          <ac:chgData name="Patrick Spohr" userId="52d4397b1069a9aa" providerId="LiveId" clId="{5FB87676-0D6E-4C42-AF8E-7F6E4C1E0218}" dt="2024-01-20T16:23:26.063" v="551" actId="164"/>
          <ac:picMkLst>
            <pc:docMk/>
            <pc:sldMk cId="2035270279" sldId="287"/>
            <ac:picMk id="5" creationId="{9B44D263-654B-EEE2-6470-1E11D850E1DE}"/>
          </ac:picMkLst>
        </pc:picChg>
        <pc:picChg chg="del mod">
          <ac:chgData name="Patrick Spohr" userId="52d4397b1069a9aa" providerId="LiveId" clId="{5FB87676-0D6E-4C42-AF8E-7F6E4C1E0218}" dt="2024-01-20T16:09:27.833" v="251" actId="478"/>
          <ac:picMkLst>
            <pc:docMk/>
            <pc:sldMk cId="2035270279" sldId="287"/>
            <ac:picMk id="24" creationId="{82D1B587-6259-3AB9-AF31-8BF2DA155D10}"/>
          </ac:picMkLst>
        </pc:picChg>
        <pc:picChg chg="del">
          <ac:chgData name="Patrick Spohr" userId="52d4397b1069a9aa" providerId="LiveId" clId="{5FB87676-0D6E-4C42-AF8E-7F6E4C1E0218}" dt="2024-01-20T16:09:28.231" v="252" actId="478"/>
          <ac:picMkLst>
            <pc:docMk/>
            <pc:sldMk cId="2035270279" sldId="287"/>
            <ac:picMk id="27" creationId="{888338BA-490F-C159-8D02-5C0A0A3BA18D}"/>
          </ac:picMkLst>
        </pc:picChg>
      </pc:sldChg>
      <pc:sldChg chg="modSp add del mod">
        <pc:chgData name="Patrick Spohr" userId="52d4397b1069a9aa" providerId="LiveId" clId="{5FB87676-0D6E-4C42-AF8E-7F6E4C1E0218}" dt="2024-01-21T16:17:14.600" v="4961" actId="47"/>
        <pc:sldMkLst>
          <pc:docMk/>
          <pc:sldMk cId="4121079351" sldId="288"/>
        </pc:sldMkLst>
        <pc:spChg chg="mod">
          <ac:chgData name="Patrick Spohr" userId="52d4397b1069a9aa" providerId="LiveId" clId="{5FB87676-0D6E-4C42-AF8E-7F6E4C1E0218}" dt="2024-01-20T16:48:36.210" v="1374"/>
          <ac:spMkLst>
            <pc:docMk/>
            <pc:sldMk cId="4121079351" sldId="288"/>
            <ac:spMk id="18" creationId="{DFF1AD07-9916-411B-EB34-7A0BD6D999FA}"/>
          </ac:spMkLst>
        </pc:spChg>
        <pc:spChg chg="mod">
          <ac:chgData name="Patrick Spohr" userId="52d4397b1069a9aa" providerId="LiveId" clId="{5FB87676-0D6E-4C42-AF8E-7F6E4C1E0218}" dt="2024-01-21T15:25:40.388" v="3574" actId="14100"/>
          <ac:spMkLst>
            <pc:docMk/>
            <pc:sldMk cId="4121079351" sldId="288"/>
            <ac:spMk id="20" creationId="{05C13385-7609-C69D-8A63-02564636452F}"/>
          </ac:spMkLst>
        </pc:spChg>
        <pc:spChg chg="mod">
          <ac:chgData name="Patrick Spohr" userId="52d4397b1069a9aa" providerId="LiveId" clId="{5FB87676-0D6E-4C42-AF8E-7F6E4C1E0218}" dt="2024-01-20T16:47:39.901" v="1326" actId="20577"/>
          <ac:spMkLst>
            <pc:docMk/>
            <pc:sldMk cId="4121079351" sldId="288"/>
            <ac:spMk id="21" creationId="{D1AD4DBE-29C1-D353-76A3-111CD004ACA7}"/>
          </ac:spMkLst>
        </pc:spChg>
      </pc:sldChg>
      <pc:sldChg chg="addSp delSp modSp new mod setBg">
        <pc:chgData name="Patrick Spohr" userId="52d4397b1069a9aa" providerId="LiveId" clId="{5FB87676-0D6E-4C42-AF8E-7F6E4C1E0218}" dt="2024-01-22T13:20:09.002" v="9574"/>
        <pc:sldMkLst>
          <pc:docMk/>
          <pc:sldMk cId="3903258513" sldId="289"/>
        </pc:sldMkLst>
        <pc:spChg chg="mod">
          <ac:chgData name="Patrick Spohr" userId="52d4397b1069a9aa" providerId="LiveId" clId="{5FB87676-0D6E-4C42-AF8E-7F6E4C1E0218}" dt="2024-01-22T13:04:02.012" v="9418" actId="1076"/>
          <ac:spMkLst>
            <pc:docMk/>
            <pc:sldMk cId="3903258513" sldId="289"/>
            <ac:spMk id="2" creationId="{3ABB6A51-98C5-E05A-F821-1EAE039AEAC7}"/>
          </ac:spMkLst>
        </pc:spChg>
        <pc:spChg chg="add mod">
          <ac:chgData name="Patrick Spohr" userId="52d4397b1069a9aa" providerId="LiveId" clId="{5FB87676-0D6E-4C42-AF8E-7F6E4C1E0218}" dt="2024-01-22T12:56:31.035" v="9208" actId="114"/>
          <ac:spMkLst>
            <pc:docMk/>
            <pc:sldMk cId="3903258513" sldId="289"/>
            <ac:spMk id="6" creationId="{6721FE8B-D324-F1B5-123B-ABE9F0476F34}"/>
          </ac:spMkLst>
        </pc:spChg>
        <pc:spChg chg="del">
          <ac:chgData name="Patrick Spohr" userId="52d4397b1069a9aa" providerId="LiveId" clId="{5FB87676-0D6E-4C42-AF8E-7F6E4C1E0218}" dt="2024-01-21T09:17:45.606" v="1623" actId="478"/>
          <ac:spMkLst>
            <pc:docMk/>
            <pc:sldMk cId="3903258513" sldId="289"/>
            <ac:spMk id="6" creationId="{D70D7A4A-3518-53FD-100A-9B2EA499A8C5}"/>
          </ac:spMkLst>
        </pc:spChg>
        <pc:spChg chg="add del mod">
          <ac:chgData name="Patrick Spohr" userId="52d4397b1069a9aa" providerId="LiveId" clId="{5FB87676-0D6E-4C42-AF8E-7F6E4C1E0218}" dt="2024-01-22T12:59:58.987" v="9281" actId="478"/>
          <ac:spMkLst>
            <pc:docMk/>
            <pc:sldMk cId="3903258513" sldId="289"/>
            <ac:spMk id="9" creationId="{7DCEF4B2-A7D2-B5CD-3E99-734F31F2D33F}"/>
          </ac:spMkLst>
        </pc:spChg>
        <pc:spChg chg="add mod">
          <ac:chgData name="Patrick Spohr" userId="52d4397b1069a9aa" providerId="LiveId" clId="{5FB87676-0D6E-4C42-AF8E-7F6E4C1E0218}" dt="2024-01-21T15:12:22.699" v="3421" actId="1076"/>
          <ac:spMkLst>
            <pc:docMk/>
            <pc:sldMk cId="3903258513" sldId="289"/>
            <ac:spMk id="11" creationId="{C136215A-2117-392F-3110-5274C6475FDE}"/>
          </ac:spMkLst>
        </pc:spChg>
        <pc:spChg chg="add del mod">
          <ac:chgData name="Patrick Spohr" userId="52d4397b1069a9aa" providerId="LiveId" clId="{5FB87676-0D6E-4C42-AF8E-7F6E4C1E0218}" dt="2024-01-22T13:09:06.236" v="9448" actId="21"/>
          <ac:spMkLst>
            <pc:docMk/>
            <pc:sldMk cId="3903258513" sldId="289"/>
            <ac:spMk id="12" creationId="{8AF9A4BD-14D2-4101-8495-F7E4529E14E7}"/>
          </ac:spMkLst>
        </pc:spChg>
        <pc:graphicFrameChg chg="add mod modGraphic">
          <ac:chgData name="Patrick Spohr" userId="52d4397b1069a9aa" providerId="LiveId" clId="{5FB87676-0D6E-4C42-AF8E-7F6E4C1E0218}" dt="2024-01-22T13:00:15.364" v="9283" actId="207"/>
          <ac:graphicFrameMkLst>
            <pc:docMk/>
            <pc:sldMk cId="3903258513" sldId="289"/>
            <ac:graphicFrameMk id="7" creationId="{BC49ED57-6275-0D91-BFF0-9F9151BE7461}"/>
          </ac:graphicFrameMkLst>
        </pc:graphicFrameChg>
        <pc:graphicFrameChg chg="add mod">
          <ac:chgData name="Patrick Spohr" userId="52d4397b1069a9aa" providerId="LiveId" clId="{5FB87676-0D6E-4C42-AF8E-7F6E4C1E0218}" dt="2024-01-22T13:05:06.861" v="9426"/>
          <ac:graphicFrameMkLst>
            <pc:docMk/>
            <pc:sldMk cId="3903258513" sldId="289"/>
            <ac:graphicFrameMk id="10" creationId="{7AC505CF-6500-4D31-2B69-7AC125C22B0B}"/>
          </ac:graphicFrameMkLst>
        </pc:graphicFrameChg>
        <pc:graphicFrameChg chg="add del mod modGraphic">
          <ac:chgData name="Patrick Spohr" userId="52d4397b1069a9aa" providerId="LiveId" clId="{5FB87676-0D6E-4C42-AF8E-7F6E4C1E0218}" dt="2024-01-22T13:09:06.236" v="9448" actId="21"/>
          <ac:graphicFrameMkLst>
            <pc:docMk/>
            <pc:sldMk cId="3903258513" sldId="289"/>
            <ac:graphicFrameMk id="11" creationId="{34EA2686-C14D-FE73-4D30-0F611302FCD5}"/>
          </ac:graphicFrameMkLst>
        </pc:graphicFrameChg>
        <pc:picChg chg="add mod">
          <ac:chgData name="Patrick Spohr" userId="52d4397b1069a9aa" providerId="LiveId" clId="{5FB87676-0D6E-4C42-AF8E-7F6E4C1E0218}" dt="2024-01-22T13:20:09.002" v="9574"/>
          <ac:picMkLst>
            <pc:docMk/>
            <pc:sldMk cId="3903258513" sldId="289"/>
            <ac:picMk id="13" creationId="{99E57E7F-D5EE-054A-89B1-40A51DDC9F48}"/>
          </ac:picMkLst>
        </pc:picChg>
      </pc:sldChg>
      <pc:sldChg chg="addSp delSp modSp new mod">
        <pc:chgData name="Patrick Spohr" userId="52d4397b1069a9aa" providerId="LiveId" clId="{5FB87676-0D6E-4C42-AF8E-7F6E4C1E0218}" dt="2024-01-22T13:20:17.050" v="9576" actId="1076"/>
        <pc:sldMkLst>
          <pc:docMk/>
          <pc:sldMk cId="1104254424" sldId="290"/>
        </pc:sldMkLst>
        <pc:spChg chg="mod">
          <ac:chgData name="Patrick Spohr" userId="52d4397b1069a9aa" providerId="LiveId" clId="{5FB87676-0D6E-4C42-AF8E-7F6E4C1E0218}" dt="2024-01-22T08:52:03.122" v="5955" actId="20577"/>
          <ac:spMkLst>
            <pc:docMk/>
            <pc:sldMk cId="1104254424" sldId="290"/>
            <ac:spMk id="2" creationId="{CBF06A3E-D665-DE64-3633-797181D1E2C3}"/>
          </ac:spMkLst>
        </pc:spChg>
        <pc:spChg chg="del">
          <ac:chgData name="Patrick Spohr" userId="52d4397b1069a9aa" providerId="LiveId" clId="{5FB87676-0D6E-4C42-AF8E-7F6E4C1E0218}" dt="2024-01-21T09:24:49.120" v="1753" actId="478"/>
          <ac:spMkLst>
            <pc:docMk/>
            <pc:sldMk cId="1104254424" sldId="290"/>
            <ac:spMk id="3" creationId="{3209B7F4-81CE-F0DF-AE5E-36BE630DA701}"/>
          </ac:spMkLst>
        </pc:spChg>
        <pc:spChg chg="add del mod">
          <ac:chgData name="Patrick Spohr" userId="52d4397b1069a9aa" providerId="LiveId" clId="{5FB87676-0D6E-4C42-AF8E-7F6E4C1E0218}" dt="2024-01-22T08:48:40.444" v="5903" actId="478"/>
          <ac:spMkLst>
            <pc:docMk/>
            <pc:sldMk cId="1104254424" sldId="290"/>
            <ac:spMk id="3" creationId="{C136C944-5279-7753-C855-7F14947CF7C0}"/>
          </ac:spMkLst>
        </pc:spChg>
        <pc:spChg chg="mod">
          <ac:chgData name="Patrick Spohr" userId="52d4397b1069a9aa" providerId="LiveId" clId="{5FB87676-0D6E-4C42-AF8E-7F6E4C1E0218}" dt="2024-01-21T14:47:36.473" v="2843" actId="1076"/>
          <ac:spMkLst>
            <pc:docMk/>
            <pc:sldMk cId="1104254424" sldId="290"/>
            <ac:spMk id="6" creationId="{C780E1A4-D8E7-596C-9754-8DBAD0D45918}"/>
          </ac:spMkLst>
        </pc:spChg>
        <pc:spChg chg="add del mod">
          <ac:chgData name="Patrick Spohr" userId="52d4397b1069a9aa" providerId="LiveId" clId="{5FB87676-0D6E-4C42-AF8E-7F6E4C1E0218}" dt="2024-01-22T08:48:38.863" v="5902" actId="478"/>
          <ac:spMkLst>
            <pc:docMk/>
            <pc:sldMk cId="1104254424" sldId="290"/>
            <ac:spMk id="9" creationId="{0FF742EF-7C8F-B843-C3FF-57D1C34F2F31}"/>
          </ac:spMkLst>
        </pc:spChg>
        <pc:spChg chg="add del mod">
          <ac:chgData name="Patrick Spohr" userId="52d4397b1069a9aa" providerId="LiveId" clId="{5FB87676-0D6E-4C42-AF8E-7F6E4C1E0218}" dt="2024-01-21T14:34:34.105" v="2671" actId="21"/>
          <ac:spMkLst>
            <pc:docMk/>
            <pc:sldMk cId="1104254424" sldId="290"/>
            <ac:spMk id="9" creationId="{E7F6F06C-28FE-907B-FD4C-1F0132839CE1}"/>
          </ac:spMkLst>
        </pc:spChg>
        <pc:spChg chg="add mod">
          <ac:chgData name="Patrick Spohr" userId="52d4397b1069a9aa" providerId="LiveId" clId="{5FB87676-0D6E-4C42-AF8E-7F6E4C1E0218}" dt="2024-01-22T08:48:45.302" v="5904" actId="571"/>
          <ac:spMkLst>
            <pc:docMk/>
            <pc:sldMk cId="1104254424" sldId="290"/>
            <ac:spMk id="10" creationId="{FF85CFBF-5CDF-5109-6789-06B2E95E7A41}"/>
          </ac:spMkLst>
        </pc:spChg>
        <pc:spChg chg="add mod">
          <ac:chgData name="Patrick Spohr" userId="52d4397b1069a9aa" providerId="LiveId" clId="{5FB87676-0D6E-4C42-AF8E-7F6E4C1E0218}" dt="2024-01-22T08:48:45.302" v="5904" actId="571"/>
          <ac:spMkLst>
            <pc:docMk/>
            <pc:sldMk cId="1104254424" sldId="290"/>
            <ac:spMk id="11" creationId="{171D2267-4527-9D19-79BB-14C2441213C2}"/>
          </ac:spMkLst>
        </pc:spChg>
        <pc:spChg chg="add del mod">
          <ac:chgData name="Patrick Spohr" userId="52d4397b1069a9aa" providerId="LiveId" clId="{5FB87676-0D6E-4C42-AF8E-7F6E4C1E0218}" dt="2024-01-21T14:34:34.105" v="2671" actId="21"/>
          <ac:spMkLst>
            <pc:docMk/>
            <pc:sldMk cId="1104254424" sldId="290"/>
            <ac:spMk id="11" creationId="{A4EB7D98-6834-AE88-7039-BE1732F96B57}"/>
          </ac:spMkLst>
        </pc:spChg>
        <pc:spChg chg="add del mod">
          <ac:chgData name="Patrick Spohr" userId="52d4397b1069a9aa" providerId="LiveId" clId="{5FB87676-0D6E-4C42-AF8E-7F6E4C1E0218}" dt="2024-01-21T14:36:06.434" v="2698" actId="21"/>
          <ac:spMkLst>
            <pc:docMk/>
            <pc:sldMk cId="1104254424" sldId="290"/>
            <ac:spMk id="12" creationId="{37E517C7-3F3F-37A4-CC54-836126B9380D}"/>
          </ac:spMkLst>
        </pc:spChg>
        <pc:spChg chg="add del mod">
          <ac:chgData name="Patrick Spohr" userId="52d4397b1069a9aa" providerId="LiveId" clId="{5FB87676-0D6E-4C42-AF8E-7F6E4C1E0218}" dt="2024-01-21T14:32:27.929" v="2619" actId="478"/>
          <ac:spMkLst>
            <pc:docMk/>
            <pc:sldMk cId="1104254424" sldId="290"/>
            <ac:spMk id="13" creationId="{06A319D0-933D-B760-12DD-D209C340F940}"/>
          </ac:spMkLst>
        </pc:spChg>
        <pc:spChg chg="add del mod">
          <ac:chgData name="Patrick Spohr" userId="52d4397b1069a9aa" providerId="LiveId" clId="{5FB87676-0D6E-4C42-AF8E-7F6E4C1E0218}" dt="2024-01-21T14:36:06.434" v="2698" actId="21"/>
          <ac:spMkLst>
            <pc:docMk/>
            <pc:sldMk cId="1104254424" sldId="290"/>
            <ac:spMk id="14" creationId="{83F351DD-979B-43B2-FC4B-F56A40AC68C9}"/>
          </ac:spMkLst>
        </pc:spChg>
        <pc:spChg chg="add del mod">
          <ac:chgData name="Patrick Spohr" userId="52d4397b1069a9aa" providerId="LiveId" clId="{5FB87676-0D6E-4C42-AF8E-7F6E4C1E0218}" dt="2024-01-21T14:36:06.434" v="2698" actId="21"/>
          <ac:spMkLst>
            <pc:docMk/>
            <pc:sldMk cId="1104254424" sldId="290"/>
            <ac:spMk id="15" creationId="{2809CA76-330A-B8A9-ED61-F05238482049}"/>
          </ac:spMkLst>
        </pc:spChg>
        <pc:spChg chg="add del mod">
          <ac:chgData name="Patrick Spohr" userId="52d4397b1069a9aa" providerId="LiveId" clId="{5FB87676-0D6E-4C42-AF8E-7F6E4C1E0218}" dt="2024-01-21T14:33:34.891" v="2665" actId="478"/>
          <ac:spMkLst>
            <pc:docMk/>
            <pc:sldMk cId="1104254424" sldId="290"/>
            <ac:spMk id="16" creationId="{14F81F15-3DCD-CA00-E201-B513DC3AC8B6}"/>
          </ac:spMkLst>
        </pc:spChg>
        <pc:spChg chg="add del mod">
          <ac:chgData name="Patrick Spohr" userId="52d4397b1069a9aa" providerId="LiveId" clId="{5FB87676-0D6E-4C42-AF8E-7F6E4C1E0218}" dt="2024-01-21T14:35:00.867" v="2675" actId="478"/>
          <ac:spMkLst>
            <pc:docMk/>
            <pc:sldMk cId="1104254424" sldId="290"/>
            <ac:spMk id="17" creationId="{FCD1C77A-0519-7957-D070-C20472CC3328}"/>
          </ac:spMkLst>
        </pc:spChg>
        <pc:spChg chg="add del mod">
          <ac:chgData name="Patrick Spohr" userId="52d4397b1069a9aa" providerId="LiveId" clId="{5FB87676-0D6E-4C42-AF8E-7F6E4C1E0218}" dt="2024-01-21T14:35:59.597" v="2695" actId="478"/>
          <ac:spMkLst>
            <pc:docMk/>
            <pc:sldMk cId="1104254424" sldId="290"/>
            <ac:spMk id="18" creationId="{B6785A4C-4E13-1579-065E-8A014F4CEC21}"/>
          </ac:spMkLst>
        </pc:spChg>
        <pc:spChg chg="add del mod">
          <ac:chgData name="Patrick Spohr" userId="52d4397b1069a9aa" providerId="LiveId" clId="{5FB87676-0D6E-4C42-AF8E-7F6E4C1E0218}" dt="2024-01-21T14:36:34.642" v="2700" actId="478"/>
          <ac:spMkLst>
            <pc:docMk/>
            <pc:sldMk cId="1104254424" sldId="290"/>
            <ac:spMk id="19" creationId="{E7F6F06C-28FE-907B-FD4C-1F0132839CE1}"/>
          </ac:spMkLst>
        </pc:spChg>
        <pc:spChg chg="add del mod">
          <ac:chgData name="Patrick Spohr" userId="52d4397b1069a9aa" providerId="LiveId" clId="{5FB87676-0D6E-4C42-AF8E-7F6E4C1E0218}" dt="2024-01-21T14:36:34.642" v="2700" actId="478"/>
          <ac:spMkLst>
            <pc:docMk/>
            <pc:sldMk cId="1104254424" sldId="290"/>
            <ac:spMk id="20" creationId="{A4EB7D98-6834-AE88-7039-BE1732F96B57}"/>
          </ac:spMkLst>
        </pc:spChg>
        <pc:spChg chg="add del mod">
          <ac:chgData name="Patrick Spohr" userId="52d4397b1069a9aa" providerId="LiveId" clId="{5FB87676-0D6E-4C42-AF8E-7F6E4C1E0218}" dt="2024-01-21T14:37:06.827" v="2703" actId="21"/>
          <ac:spMkLst>
            <pc:docMk/>
            <pc:sldMk cId="1104254424" sldId="290"/>
            <ac:spMk id="21" creationId="{37E517C7-3F3F-37A4-CC54-836126B9380D}"/>
          </ac:spMkLst>
        </pc:spChg>
        <pc:spChg chg="add del mod">
          <ac:chgData name="Patrick Spohr" userId="52d4397b1069a9aa" providerId="LiveId" clId="{5FB87676-0D6E-4C42-AF8E-7F6E4C1E0218}" dt="2024-01-21T14:37:06.827" v="2703" actId="21"/>
          <ac:spMkLst>
            <pc:docMk/>
            <pc:sldMk cId="1104254424" sldId="290"/>
            <ac:spMk id="22" creationId="{83F351DD-979B-43B2-FC4B-F56A40AC68C9}"/>
          </ac:spMkLst>
        </pc:spChg>
        <pc:spChg chg="add del mod">
          <ac:chgData name="Patrick Spohr" userId="52d4397b1069a9aa" providerId="LiveId" clId="{5FB87676-0D6E-4C42-AF8E-7F6E4C1E0218}" dt="2024-01-21T14:37:06.827" v="2703" actId="21"/>
          <ac:spMkLst>
            <pc:docMk/>
            <pc:sldMk cId="1104254424" sldId="290"/>
            <ac:spMk id="23" creationId="{2809CA76-330A-B8A9-ED61-F05238482049}"/>
          </ac:spMkLst>
        </pc:spChg>
        <pc:spChg chg="add del mod">
          <ac:chgData name="Patrick Spohr" userId="52d4397b1069a9aa" providerId="LiveId" clId="{5FB87676-0D6E-4C42-AF8E-7F6E4C1E0218}" dt="2024-01-21T14:43:29.211" v="2760" actId="21"/>
          <ac:spMkLst>
            <pc:docMk/>
            <pc:sldMk cId="1104254424" sldId="290"/>
            <ac:spMk id="24" creationId="{37E517C7-3F3F-37A4-CC54-836126B9380D}"/>
          </ac:spMkLst>
        </pc:spChg>
        <pc:spChg chg="add del mod">
          <ac:chgData name="Patrick Spohr" userId="52d4397b1069a9aa" providerId="LiveId" clId="{5FB87676-0D6E-4C42-AF8E-7F6E4C1E0218}" dt="2024-01-21T14:43:29.211" v="2760" actId="21"/>
          <ac:spMkLst>
            <pc:docMk/>
            <pc:sldMk cId="1104254424" sldId="290"/>
            <ac:spMk id="25" creationId="{83F351DD-979B-43B2-FC4B-F56A40AC68C9}"/>
          </ac:spMkLst>
        </pc:spChg>
        <pc:spChg chg="add del mod">
          <ac:chgData name="Patrick Spohr" userId="52d4397b1069a9aa" providerId="LiveId" clId="{5FB87676-0D6E-4C42-AF8E-7F6E4C1E0218}" dt="2024-01-21T14:43:29.211" v="2760" actId="21"/>
          <ac:spMkLst>
            <pc:docMk/>
            <pc:sldMk cId="1104254424" sldId="290"/>
            <ac:spMk id="26" creationId="{2809CA76-330A-B8A9-ED61-F05238482049}"/>
          </ac:spMkLst>
        </pc:spChg>
        <pc:spChg chg="add del mod">
          <ac:chgData name="Patrick Spohr" userId="52d4397b1069a9aa" providerId="LiveId" clId="{5FB87676-0D6E-4C42-AF8E-7F6E4C1E0218}" dt="2024-01-21T14:43:29.211" v="2760" actId="21"/>
          <ac:spMkLst>
            <pc:docMk/>
            <pc:sldMk cId="1104254424" sldId="290"/>
            <ac:spMk id="27" creationId="{DC672478-6E1F-0A90-0C49-04100DA7FD59}"/>
          </ac:spMkLst>
        </pc:spChg>
        <pc:spChg chg="add del mod">
          <ac:chgData name="Patrick Spohr" userId="52d4397b1069a9aa" providerId="LiveId" clId="{5FB87676-0D6E-4C42-AF8E-7F6E4C1E0218}" dt="2024-01-21T14:47:39.926" v="2845" actId="478"/>
          <ac:spMkLst>
            <pc:docMk/>
            <pc:sldMk cId="1104254424" sldId="290"/>
            <ac:spMk id="28" creationId="{19567DA6-F39C-7474-C79E-B4F002B15EC4}"/>
          </ac:spMkLst>
        </pc:spChg>
        <pc:spChg chg="add del mod">
          <ac:chgData name="Patrick Spohr" userId="52d4397b1069a9aa" providerId="LiveId" clId="{5FB87676-0D6E-4C42-AF8E-7F6E4C1E0218}" dt="2024-01-21T14:47:41.464" v="2847" actId="478"/>
          <ac:spMkLst>
            <pc:docMk/>
            <pc:sldMk cId="1104254424" sldId="290"/>
            <ac:spMk id="29" creationId="{47024732-F2FF-152B-4079-F6F887D4A493}"/>
          </ac:spMkLst>
        </pc:spChg>
        <pc:spChg chg="add del mod">
          <ac:chgData name="Patrick Spohr" userId="52d4397b1069a9aa" providerId="LiveId" clId="{5FB87676-0D6E-4C42-AF8E-7F6E4C1E0218}" dt="2024-01-21T14:47:42.509" v="2848" actId="478"/>
          <ac:spMkLst>
            <pc:docMk/>
            <pc:sldMk cId="1104254424" sldId="290"/>
            <ac:spMk id="30" creationId="{1EF00BAB-A0F6-51D9-80C3-60C6C4BE7D4F}"/>
          </ac:spMkLst>
        </pc:spChg>
        <pc:spChg chg="add del mod">
          <ac:chgData name="Patrick Spohr" userId="52d4397b1069a9aa" providerId="LiveId" clId="{5FB87676-0D6E-4C42-AF8E-7F6E4C1E0218}" dt="2024-01-21T14:47:38.913" v="2844" actId="478"/>
          <ac:spMkLst>
            <pc:docMk/>
            <pc:sldMk cId="1104254424" sldId="290"/>
            <ac:spMk id="31" creationId="{B383E06D-2037-FAAE-E887-1DEB5367D34E}"/>
          </ac:spMkLst>
        </pc:spChg>
        <pc:spChg chg="add mod">
          <ac:chgData name="Patrick Spohr" userId="52d4397b1069a9aa" providerId="LiveId" clId="{5FB87676-0D6E-4C42-AF8E-7F6E4C1E0218}" dt="2024-01-21T15:08:16.103" v="3318" actId="1076"/>
          <ac:spMkLst>
            <pc:docMk/>
            <pc:sldMk cId="1104254424" sldId="290"/>
            <ac:spMk id="32" creationId="{CD625267-F60B-BB24-C624-56656D0B7488}"/>
          </ac:spMkLst>
        </pc:spChg>
        <pc:spChg chg="add mod">
          <ac:chgData name="Patrick Spohr" userId="52d4397b1069a9aa" providerId="LiveId" clId="{5FB87676-0D6E-4C42-AF8E-7F6E4C1E0218}" dt="2024-01-22T08:48:35.336" v="5901" actId="20577"/>
          <ac:spMkLst>
            <pc:docMk/>
            <pc:sldMk cId="1104254424" sldId="290"/>
            <ac:spMk id="33" creationId="{7F3FF107-F9B6-4026-93DC-AD75795A3FA7}"/>
          </ac:spMkLst>
        </pc:spChg>
        <pc:spChg chg="add mod">
          <ac:chgData name="Patrick Spohr" userId="52d4397b1069a9aa" providerId="LiveId" clId="{5FB87676-0D6E-4C42-AF8E-7F6E4C1E0218}" dt="2024-01-22T08:48:24.594" v="5894" actId="20577"/>
          <ac:spMkLst>
            <pc:docMk/>
            <pc:sldMk cId="1104254424" sldId="290"/>
            <ac:spMk id="34" creationId="{4577769C-A5B6-438D-E3B2-965B803B4592}"/>
          </ac:spMkLst>
        </pc:spChg>
        <pc:spChg chg="add mod">
          <ac:chgData name="Patrick Spohr" userId="52d4397b1069a9aa" providerId="LiveId" clId="{5FB87676-0D6E-4C42-AF8E-7F6E4C1E0218}" dt="2024-01-22T08:46:45.281" v="5885" actId="1076"/>
          <ac:spMkLst>
            <pc:docMk/>
            <pc:sldMk cId="1104254424" sldId="290"/>
            <ac:spMk id="35" creationId="{F38E0A9D-8AB6-65FE-6716-DE806F09B4F5}"/>
          </ac:spMkLst>
        </pc:spChg>
        <pc:spChg chg="add mod">
          <ac:chgData name="Patrick Spohr" userId="52d4397b1069a9aa" providerId="LiveId" clId="{5FB87676-0D6E-4C42-AF8E-7F6E4C1E0218}" dt="2024-01-22T13:20:17.050" v="9576" actId="1076"/>
          <ac:spMkLst>
            <pc:docMk/>
            <pc:sldMk cId="1104254424" sldId="290"/>
            <ac:spMk id="36" creationId="{96A3AFD6-E0B6-4F25-512A-7A49378A7D71}"/>
          </ac:spMkLst>
        </pc:spChg>
        <pc:spChg chg="add mod">
          <ac:chgData name="Patrick Spohr" userId="52d4397b1069a9aa" providerId="LiveId" clId="{5FB87676-0D6E-4C42-AF8E-7F6E4C1E0218}" dt="2024-01-22T13:20:17.050" v="9576" actId="1076"/>
          <ac:spMkLst>
            <pc:docMk/>
            <pc:sldMk cId="1104254424" sldId="290"/>
            <ac:spMk id="37" creationId="{1EE8AD0E-4B37-83E4-25DB-CF3D5EF4CE75}"/>
          </ac:spMkLst>
        </pc:spChg>
        <pc:graphicFrameChg chg="add mod modGraphic">
          <ac:chgData name="Patrick Spohr" userId="52d4397b1069a9aa" providerId="LiveId" clId="{5FB87676-0D6E-4C42-AF8E-7F6E4C1E0218}" dt="2024-01-21T16:32:36.240" v="5488" actId="20577"/>
          <ac:graphicFrameMkLst>
            <pc:docMk/>
            <pc:sldMk cId="1104254424" sldId="290"/>
            <ac:graphicFrameMk id="7" creationId="{93BD7B62-F029-F6A2-D730-0CEC4E961C54}"/>
          </ac:graphicFrameMkLst>
        </pc:graphicFrameChg>
        <pc:graphicFrameChg chg="add mod modGraphic">
          <ac:chgData name="Patrick Spohr" userId="52d4397b1069a9aa" providerId="LiveId" clId="{5FB87676-0D6E-4C42-AF8E-7F6E4C1E0218}" dt="2024-01-21T16:32:44.949" v="5496" actId="20577"/>
          <ac:graphicFrameMkLst>
            <pc:docMk/>
            <pc:sldMk cId="1104254424" sldId="290"/>
            <ac:graphicFrameMk id="8" creationId="{562C0428-7B3C-A1D0-8A64-78591D269EB8}"/>
          </ac:graphicFrameMkLst>
        </pc:graphicFrameChg>
        <pc:picChg chg="add mod">
          <ac:chgData name="Patrick Spohr" userId="52d4397b1069a9aa" providerId="LiveId" clId="{5FB87676-0D6E-4C42-AF8E-7F6E4C1E0218}" dt="2024-01-22T13:20:10.321" v="9575"/>
          <ac:picMkLst>
            <pc:docMk/>
            <pc:sldMk cId="1104254424" sldId="290"/>
            <ac:picMk id="12" creationId="{A25338B2-BB5C-8666-A4BA-68C3E4A0794B}"/>
          </ac:picMkLst>
        </pc:picChg>
      </pc:sldChg>
      <pc:sldChg chg="addSp modSp add mod">
        <pc:chgData name="Patrick Spohr" userId="52d4397b1069a9aa" providerId="LiveId" clId="{5FB87676-0D6E-4C42-AF8E-7F6E4C1E0218}" dt="2024-01-23T10:34:42.829" v="9936" actId="20577"/>
        <pc:sldMkLst>
          <pc:docMk/>
          <pc:sldMk cId="561964301" sldId="291"/>
        </pc:sldMkLst>
        <pc:spChg chg="mod">
          <ac:chgData name="Patrick Spohr" userId="52d4397b1069a9aa" providerId="LiveId" clId="{5FB87676-0D6E-4C42-AF8E-7F6E4C1E0218}" dt="2024-01-23T10:34:42.829" v="9936" actId="20577"/>
          <ac:spMkLst>
            <pc:docMk/>
            <pc:sldMk cId="561964301" sldId="291"/>
            <ac:spMk id="4" creationId="{A1D16151-9486-4A03-AE3A-F1CC562E0564}"/>
          </ac:spMkLst>
        </pc:spChg>
        <pc:spChg chg="mod">
          <ac:chgData name="Patrick Spohr" userId="52d4397b1069a9aa" providerId="LiveId" clId="{5FB87676-0D6E-4C42-AF8E-7F6E4C1E0218}" dt="2024-01-22T13:28:28.898" v="9749" actId="1076"/>
          <ac:spMkLst>
            <pc:docMk/>
            <pc:sldMk cId="561964301" sldId="291"/>
            <ac:spMk id="6" creationId="{DE1CCF0F-F0BB-42D7-B3C2-C29336739F32}"/>
          </ac:spMkLst>
        </pc:spChg>
        <pc:spChg chg="add mod">
          <ac:chgData name="Patrick Spohr" userId="52d4397b1069a9aa" providerId="LiveId" clId="{5FB87676-0D6E-4C42-AF8E-7F6E4C1E0218}" dt="2024-01-21T09:35:22.471" v="1999" actId="1076"/>
          <ac:spMkLst>
            <pc:docMk/>
            <pc:sldMk cId="561964301" sldId="291"/>
            <ac:spMk id="7" creationId="{AF99E13F-D78E-28A2-9D35-49CFD8CE1606}"/>
          </ac:spMkLst>
        </pc:spChg>
        <pc:spChg chg="add mod">
          <ac:chgData name="Patrick Spohr" userId="52d4397b1069a9aa" providerId="LiveId" clId="{5FB87676-0D6E-4C42-AF8E-7F6E4C1E0218}" dt="2024-01-22T13:28:41.381" v="9754" actId="1076"/>
          <ac:spMkLst>
            <pc:docMk/>
            <pc:sldMk cId="561964301" sldId="291"/>
            <ac:spMk id="12" creationId="{DAF9EDF8-9255-5B85-A125-43DB909948E9}"/>
          </ac:spMkLst>
        </pc:spChg>
        <pc:picChg chg="add mod">
          <ac:chgData name="Patrick Spohr" userId="52d4397b1069a9aa" providerId="LiveId" clId="{5FB87676-0D6E-4C42-AF8E-7F6E4C1E0218}" dt="2024-01-22T13:20:01.173" v="9569"/>
          <ac:picMkLst>
            <pc:docMk/>
            <pc:sldMk cId="561964301" sldId="291"/>
            <ac:picMk id="8" creationId="{2A699762-7653-442E-208F-BC7D46F06550}"/>
          </ac:picMkLst>
        </pc:picChg>
        <pc:picChg chg="mod">
          <ac:chgData name="Patrick Spohr" userId="52d4397b1069a9aa" providerId="LiveId" clId="{5FB87676-0D6E-4C42-AF8E-7F6E4C1E0218}" dt="2024-01-22T13:28:34.544" v="9751" actId="1076"/>
          <ac:picMkLst>
            <pc:docMk/>
            <pc:sldMk cId="561964301" sldId="291"/>
            <ac:picMk id="15" creationId="{12660E55-FB12-693F-EC4B-7ABF95E38E8B}"/>
          </ac:picMkLst>
        </pc:picChg>
      </pc:sldChg>
      <pc:sldChg chg="addSp delSp modSp new del mod">
        <pc:chgData name="Patrick Spohr" userId="52d4397b1069a9aa" providerId="LiveId" clId="{5FB87676-0D6E-4C42-AF8E-7F6E4C1E0218}" dt="2024-01-21T16:18:13.674" v="4966" actId="2696"/>
        <pc:sldMkLst>
          <pc:docMk/>
          <pc:sldMk cId="82431603" sldId="292"/>
        </pc:sldMkLst>
        <pc:spChg chg="mod">
          <ac:chgData name="Patrick Spohr" userId="52d4397b1069a9aa" providerId="LiveId" clId="{5FB87676-0D6E-4C42-AF8E-7F6E4C1E0218}" dt="2024-01-21T15:21:18.538" v="3557" actId="1076"/>
          <ac:spMkLst>
            <pc:docMk/>
            <pc:sldMk cId="82431603" sldId="292"/>
            <ac:spMk id="2" creationId="{753E1870-3754-2EEB-7BA0-50885D8B9343}"/>
          </ac:spMkLst>
        </pc:spChg>
        <pc:spChg chg="del">
          <ac:chgData name="Patrick Spohr" userId="52d4397b1069a9aa" providerId="LiveId" clId="{5FB87676-0D6E-4C42-AF8E-7F6E4C1E0218}" dt="2024-01-21T09:36:31.456" v="2021" actId="478"/>
          <ac:spMkLst>
            <pc:docMk/>
            <pc:sldMk cId="82431603" sldId="292"/>
            <ac:spMk id="3" creationId="{D877497D-A593-095C-FB32-00B62CAB8CE3}"/>
          </ac:spMkLst>
        </pc:spChg>
        <pc:spChg chg="del">
          <ac:chgData name="Patrick Spohr" userId="52d4397b1069a9aa" providerId="LiveId" clId="{5FB87676-0D6E-4C42-AF8E-7F6E4C1E0218}" dt="2024-01-21T09:36:31.456" v="2021" actId="478"/>
          <ac:spMkLst>
            <pc:docMk/>
            <pc:sldMk cId="82431603" sldId="292"/>
            <ac:spMk id="4" creationId="{6976B855-74B1-A535-30F6-8CE2A00A7903}"/>
          </ac:spMkLst>
        </pc:spChg>
        <pc:spChg chg="del">
          <ac:chgData name="Patrick Spohr" userId="52d4397b1069a9aa" providerId="LiveId" clId="{5FB87676-0D6E-4C42-AF8E-7F6E4C1E0218}" dt="2024-01-21T09:36:31.456" v="2021" actId="478"/>
          <ac:spMkLst>
            <pc:docMk/>
            <pc:sldMk cId="82431603" sldId="292"/>
            <ac:spMk id="5" creationId="{D6CFF4DC-6BCF-5E4B-0ECF-6B556E5BEE21}"/>
          </ac:spMkLst>
        </pc:spChg>
        <pc:spChg chg="del">
          <ac:chgData name="Patrick Spohr" userId="52d4397b1069a9aa" providerId="LiveId" clId="{5FB87676-0D6E-4C42-AF8E-7F6E4C1E0218}" dt="2024-01-21T09:36:31.456" v="2021" actId="478"/>
          <ac:spMkLst>
            <pc:docMk/>
            <pc:sldMk cId="82431603" sldId="292"/>
            <ac:spMk id="6" creationId="{BCCEE631-408F-38AE-AE60-FA3C677A9E2E}"/>
          </ac:spMkLst>
        </pc:spChg>
        <pc:graphicFrameChg chg="add mod modGraphic">
          <ac:chgData name="Patrick Spohr" userId="52d4397b1069a9aa" providerId="LiveId" clId="{5FB87676-0D6E-4C42-AF8E-7F6E4C1E0218}" dt="2024-01-21T15:20:41.783" v="3556" actId="20577"/>
          <ac:graphicFrameMkLst>
            <pc:docMk/>
            <pc:sldMk cId="82431603" sldId="292"/>
            <ac:graphicFrameMk id="10" creationId="{559B9F91-11DB-E70B-7696-441E06710249}"/>
          </ac:graphicFrameMkLst>
        </pc:graphicFrameChg>
      </pc:sldChg>
      <pc:sldChg chg="addSp delSp modSp add mod">
        <pc:chgData name="Patrick Spohr" userId="52d4397b1069a9aa" providerId="LiveId" clId="{5FB87676-0D6E-4C42-AF8E-7F6E4C1E0218}" dt="2024-01-22T13:19:43.017" v="9554"/>
        <pc:sldMkLst>
          <pc:docMk/>
          <pc:sldMk cId="2335564273" sldId="292"/>
        </pc:sldMkLst>
        <pc:spChg chg="add del mod">
          <ac:chgData name="Patrick Spohr" userId="52d4397b1069a9aa" providerId="LiveId" clId="{5FB87676-0D6E-4C42-AF8E-7F6E4C1E0218}" dt="2024-01-22T09:31:07.710" v="7067" actId="478"/>
          <ac:spMkLst>
            <pc:docMk/>
            <pc:sldMk cId="2335564273" sldId="292"/>
            <ac:spMk id="4" creationId="{827DBD2C-C099-DC68-DF9E-5C67685CADD0}"/>
          </ac:spMkLst>
        </pc:spChg>
        <pc:picChg chg="add mod">
          <ac:chgData name="Patrick Spohr" userId="52d4397b1069a9aa" providerId="LiveId" clId="{5FB87676-0D6E-4C42-AF8E-7F6E4C1E0218}" dt="2024-01-22T13:19:43.017" v="9554"/>
          <ac:picMkLst>
            <pc:docMk/>
            <pc:sldMk cId="2335564273" sldId="292"/>
            <ac:picMk id="5" creationId="{AC9883E2-FDE0-983E-09D3-8FD9260A7ED4}"/>
          </ac:picMkLst>
        </pc:picChg>
      </pc:sldChg>
      <pc:sldChg chg="addSp delSp modSp new add del mod ord">
        <pc:chgData name="Patrick Spohr" userId="52d4397b1069a9aa" providerId="LiveId" clId="{5FB87676-0D6E-4C42-AF8E-7F6E4C1E0218}" dt="2024-01-21T16:18:13.674" v="4966" actId="2696"/>
        <pc:sldMkLst>
          <pc:docMk/>
          <pc:sldMk cId="409599528" sldId="293"/>
        </pc:sldMkLst>
        <pc:spChg chg="mod">
          <ac:chgData name="Patrick Spohr" userId="52d4397b1069a9aa" providerId="LiveId" clId="{5FB87676-0D6E-4C42-AF8E-7F6E4C1E0218}" dt="2024-01-21T15:21:45.327" v="3558" actId="790"/>
          <ac:spMkLst>
            <pc:docMk/>
            <pc:sldMk cId="409599528" sldId="293"/>
            <ac:spMk id="2" creationId="{A2B6C32C-BE69-7940-D244-3486FAA5FCE1}"/>
          </ac:spMkLst>
        </pc:spChg>
        <pc:spChg chg="del">
          <ac:chgData name="Patrick Spohr" userId="52d4397b1069a9aa" providerId="LiveId" clId="{5FB87676-0D6E-4C42-AF8E-7F6E4C1E0218}" dt="2024-01-21T10:20:26.187" v="2108" actId="478"/>
          <ac:spMkLst>
            <pc:docMk/>
            <pc:sldMk cId="409599528" sldId="293"/>
            <ac:spMk id="6" creationId="{CA6ACC16-6F65-E6E9-D250-C1493657A3B0}"/>
          </ac:spMkLst>
        </pc:spChg>
        <pc:picChg chg="add del mod">
          <ac:chgData name="Patrick Spohr" userId="52d4397b1069a9aa" providerId="LiveId" clId="{5FB87676-0D6E-4C42-AF8E-7F6E4C1E0218}" dt="2024-01-21T10:23:20.579" v="2180" actId="478"/>
          <ac:picMkLst>
            <pc:docMk/>
            <pc:sldMk cId="409599528" sldId="293"/>
            <ac:picMk id="8" creationId="{A615D815-7D49-9DF7-8547-F304159CC8E7}"/>
          </ac:picMkLst>
        </pc:picChg>
        <pc:picChg chg="add del mod">
          <ac:chgData name="Patrick Spohr" userId="52d4397b1069a9aa" providerId="LiveId" clId="{5FB87676-0D6E-4C42-AF8E-7F6E4C1E0218}" dt="2024-01-21T10:23:20.579" v="2180" actId="478"/>
          <ac:picMkLst>
            <pc:docMk/>
            <pc:sldMk cId="409599528" sldId="293"/>
            <ac:picMk id="10" creationId="{BD8D95B3-68BF-802E-4882-A48009608861}"/>
          </ac:picMkLst>
        </pc:picChg>
        <pc:picChg chg="add del mod">
          <ac:chgData name="Patrick Spohr" userId="52d4397b1069a9aa" providerId="LiveId" clId="{5FB87676-0D6E-4C42-AF8E-7F6E4C1E0218}" dt="2024-01-21T10:23:20.579" v="2180" actId="478"/>
          <ac:picMkLst>
            <pc:docMk/>
            <pc:sldMk cId="409599528" sldId="293"/>
            <ac:picMk id="12" creationId="{90A3B17F-C4A5-B2CC-1A72-B6F6B9679868}"/>
          </ac:picMkLst>
        </pc:picChg>
        <pc:picChg chg="add del mod">
          <ac:chgData name="Patrick Spohr" userId="52d4397b1069a9aa" providerId="LiveId" clId="{5FB87676-0D6E-4C42-AF8E-7F6E4C1E0218}" dt="2024-01-21T10:23:20.579" v="2180" actId="478"/>
          <ac:picMkLst>
            <pc:docMk/>
            <pc:sldMk cId="409599528" sldId="293"/>
            <ac:picMk id="14" creationId="{6225980C-8B37-EBF4-F1DA-104A1DF4635D}"/>
          </ac:picMkLst>
        </pc:picChg>
        <pc:picChg chg="add del mod">
          <ac:chgData name="Patrick Spohr" userId="52d4397b1069a9aa" providerId="LiveId" clId="{5FB87676-0D6E-4C42-AF8E-7F6E4C1E0218}" dt="2024-01-21T10:23:20.579" v="2180" actId="478"/>
          <ac:picMkLst>
            <pc:docMk/>
            <pc:sldMk cId="409599528" sldId="293"/>
            <ac:picMk id="16" creationId="{A537127B-2DDD-4599-7F16-E17CABE30329}"/>
          </ac:picMkLst>
        </pc:picChg>
        <pc:picChg chg="add del mod">
          <ac:chgData name="Patrick Spohr" userId="52d4397b1069a9aa" providerId="LiveId" clId="{5FB87676-0D6E-4C42-AF8E-7F6E4C1E0218}" dt="2024-01-21T10:23:20.579" v="2180" actId="478"/>
          <ac:picMkLst>
            <pc:docMk/>
            <pc:sldMk cId="409599528" sldId="293"/>
            <ac:picMk id="18" creationId="{A6457498-8DC4-42FA-41DA-5101B11F9CE6}"/>
          </ac:picMkLst>
        </pc:picChg>
        <pc:picChg chg="add del mod">
          <ac:chgData name="Patrick Spohr" userId="52d4397b1069a9aa" providerId="LiveId" clId="{5FB87676-0D6E-4C42-AF8E-7F6E4C1E0218}" dt="2024-01-21T10:23:20.579" v="2180" actId="478"/>
          <ac:picMkLst>
            <pc:docMk/>
            <pc:sldMk cId="409599528" sldId="293"/>
            <ac:picMk id="20" creationId="{234A1B75-81F3-45FF-1A30-76A86B57690A}"/>
          </ac:picMkLst>
        </pc:picChg>
        <pc:picChg chg="add del mod">
          <ac:chgData name="Patrick Spohr" userId="52d4397b1069a9aa" providerId="LiveId" clId="{5FB87676-0D6E-4C42-AF8E-7F6E4C1E0218}" dt="2024-01-21T10:23:20.579" v="2180" actId="478"/>
          <ac:picMkLst>
            <pc:docMk/>
            <pc:sldMk cId="409599528" sldId="293"/>
            <ac:picMk id="22" creationId="{98C1BF90-A1C2-AEAD-1313-A362799949FA}"/>
          </ac:picMkLst>
        </pc:picChg>
        <pc:picChg chg="add del mod">
          <ac:chgData name="Patrick Spohr" userId="52d4397b1069a9aa" providerId="LiveId" clId="{5FB87676-0D6E-4C42-AF8E-7F6E4C1E0218}" dt="2024-01-21T10:23:20.579" v="2180" actId="478"/>
          <ac:picMkLst>
            <pc:docMk/>
            <pc:sldMk cId="409599528" sldId="293"/>
            <ac:picMk id="24" creationId="{90517F9D-912E-99D6-ACC8-DD2170CEFAEE}"/>
          </ac:picMkLst>
        </pc:picChg>
        <pc:picChg chg="add del mod">
          <ac:chgData name="Patrick Spohr" userId="52d4397b1069a9aa" providerId="LiveId" clId="{5FB87676-0D6E-4C42-AF8E-7F6E4C1E0218}" dt="2024-01-21T10:23:20.579" v="2180" actId="478"/>
          <ac:picMkLst>
            <pc:docMk/>
            <pc:sldMk cId="409599528" sldId="293"/>
            <ac:picMk id="26" creationId="{9610FAC9-CE06-82AB-EAE1-AED881D86776}"/>
          </ac:picMkLst>
        </pc:picChg>
        <pc:picChg chg="add mod">
          <ac:chgData name="Patrick Spohr" userId="52d4397b1069a9aa" providerId="LiveId" clId="{5FB87676-0D6E-4C42-AF8E-7F6E4C1E0218}" dt="2024-01-21T10:26:26.808" v="2262" actId="1076"/>
          <ac:picMkLst>
            <pc:docMk/>
            <pc:sldMk cId="409599528" sldId="293"/>
            <ac:picMk id="28" creationId="{6B0A0B29-FBE4-275E-AF32-F2759B59B91D}"/>
          </ac:picMkLst>
        </pc:picChg>
        <pc:picChg chg="add mod">
          <ac:chgData name="Patrick Spohr" userId="52d4397b1069a9aa" providerId="LiveId" clId="{5FB87676-0D6E-4C42-AF8E-7F6E4C1E0218}" dt="2024-01-21T10:26:26.808" v="2262" actId="1076"/>
          <ac:picMkLst>
            <pc:docMk/>
            <pc:sldMk cId="409599528" sldId="293"/>
            <ac:picMk id="30" creationId="{5B0CC93E-9A57-16D7-E355-39086FF1BE1F}"/>
          </ac:picMkLst>
        </pc:picChg>
        <pc:picChg chg="add mod">
          <ac:chgData name="Patrick Spohr" userId="52d4397b1069a9aa" providerId="LiveId" clId="{5FB87676-0D6E-4C42-AF8E-7F6E4C1E0218}" dt="2024-01-21T10:26:26.808" v="2262" actId="1076"/>
          <ac:picMkLst>
            <pc:docMk/>
            <pc:sldMk cId="409599528" sldId="293"/>
            <ac:picMk id="32" creationId="{EF609296-21AC-C72C-86A8-5EFF8ACCA1AA}"/>
          </ac:picMkLst>
        </pc:picChg>
        <pc:picChg chg="add mod">
          <ac:chgData name="Patrick Spohr" userId="52d4397b1069a9aa" providerId="LiveId" clId="{5FB87676-0D6E-4C42-AF8E-7F6E4C1E0218}" dt="2024-01-21T10:26:26.808" v="2262" actId="1076"/>
          <ac:picMkLst>
            <pc:docMk/>
            <pc:sldMk cId="409599528" sldId="293"/>
            <ac:picMk id="34" creationId="{53A811FA-AADD-1734-0ECE-EAE92094E303}"/>
          </ac:picMkLst>
        </pc:picChg>
        <pc:picChg chg="add mod">
          <ac:chgData name="Patrick Spohr" userId="52d4397b1069a9aa" providerId="LiveId" clId="{5FB87676-0D6E-4C42-AF8E-7F6E4C1E0218}" dt="2024-01-21T10:26:26.808" v="2262" actId="1076"/>
          <ac:picMkLst>
            <pc:docMk/>
            <pc:sldMk cId="409599528" sldId="293"/>
            <ac:picMk id="36" creationId="{B4D21CC8-389E-058A-A866-D829E32FE6C9}"/>
          </ac:picMkLst>
        </pc:picChg>
        <pc:picChg chg="add mod">
          <ac:chgData name="Patrick Spohr" userId="52d4397b1069a9aa" providerId="LiveId" clId="{5FB87676-0D6E-4C42-AF8E-7F6E4C1E0218}" dt="2024-01-21T10:26:26.808" v="2262" actId="1076"/>
          <ac:picMkLst>
            <pc:docMk/>
            <pc:sldMk cId="409599528" sldId="293"/>
            <ac:picMk id="38" creationId="{5E8131E6-08A2-5B56-D9A1-50FF042199C1}"/>
          </ac:picMkLst>
        </pc:picChg>
        <pc:picChg chg="add mod">
          <ac:chgData name="Patrick Spohr" userId="52d4397b1069a9aa" providerId="LiveId" clId="{5FB87676-0D6E-4C42-AF8E-7F6E4C1E0218}" dt="2024-01-21T10:26:26.808" v="2262" actId="1076"/>
          <ac:picMkLst>
            <pc:docMk/>
            <pc:sldMk cId="409599528" sldId="293"/>
            <ac:picMk id="40" creationId="{203FFF61-1B39-A5AA-D51F-C0CABCA5E2B1}"/>
          </ac:picMkLst>
        </pc:picChg>
        <pc:picChg chg="add mod">
          <ac:chgData name="Patrick Spohr" userId="52d4397b1069a9aa" providerId="LiveId" clId="{5FB87676-0D6E-4C42-AF8E-7F6E4C1E0218}" dt="2024-01-21T10:26:26.808" v="2262" actId="1076"/>
          <ac:picMkLst>
            <pc:docMk/>
            <pc:sldMk cId="409599528" sldId="293"/>
            <ac:picMk id="42" creationId="{1BA44A58-9DDE-D05A-B58A-40CC50B35746}"/>
          </ac:picMkLst>
        </pc:picChg>
        <pc:picChg chg="add mod">
          <ac:chgData name="Patrick Spohr" userId="52d4397b1069a9aa" providerId="LiveId" clId="{5FB87676-0D6E-4C42-AF8E-7F6E4C1E0218}" dt="2024-01-21T10:26:26.808" v="2262" actId="1076"/>
          <ac:picMkLst>
            <pc:docMk/>
            <pc:sldMk cId="409599528" sldId="293"/>
            <ac:picMk id="44" creationId="{8ECD180C-B051-9429-F8AA-D10FEB899712}"/>
          </ac:picMkLst>
        </pc:picChg>
        <pc:picChg chg="add mod">
          <ac:chgData name="Patrick Spohr" userId="52d4397b1069a9aa" providerId="LiveId" clId="{5FB87676-0D6E-4C42-AF8E-7F6E4C1E0218}" dt="2024-01-21T10:26:26.808" v="2262" actId="1076"/>
          <ac:picMkLst>
            <pc:docMk/>
            <pc:sldMk cId="409599528" sldId="293"/>
            <ac:picMk id="46" creationId="{631AFC8B-9344-F234-CAD6-6CF9C4B049BB}"/>
          </ac:picMkLst>
        </pc:picChg>
      </pc:sldChg>
      <pc:sldChg chg="addSp delSp modSp add mod">
        <pc:chgData name="Patrick Spohr" userId="52d4397b1069a9aa" providerId="LiveId" clId="{5FB87676-0D6E-4C42-AF8E-7F6E4C1E0218}" dt="2024-01-22T13:19:44.240" v="9555"/>
        <pc:sldMkLst>
          <pc:docMk/>
          <pc:sldMk cId="3163873543" sldId="293"/>
        </pc:sldMkLst>
        <pc:spChg chg="mod">
          <ac:chgData name="Patrick Spohr" userId="52d4397b1069a9aa" providerId="LiveId" clId="{5FB87676-0D6E-4C42-AF8E-7F6E4C1E0218}" dt="2024-01-22T09:25:30.501" v="6809" actId="1076"/>
          <ac:spMkLst>
            <pc:docMk/>
            <pc:sldMk cId="3163873543" sldId="293"/>
            <ac:spMk id="2" creationId="{A2B6C32C-BE69-7940-D244-3486FAA5FCE1}"/>
          </ac:spMkLst>
        </pc:spChg>
        <pc:spChg chg="add mod">
          <ac:chgData name="Patrick Spohr" userId="52d4397b1069a9aa" providerId="LiveId" clId="{5FB87676-0D6E-4C42-AF8E-7F6E4C1E0218}" dt="2024-01-22T09:32:06.044" v="7091" actId="114"/>
          <ac:spMkLst>
            <pc:docMk/>
            <pc:sldMk cId="3163873543" sldId="293"/>
            <ac:spMk id="6" creationId="{16D93715-8131-B27D-F4E0-77CB765CBA34}"/>
          </ac:spMkLst>
        </pc:spChg>
        <pc:picChg chg="add mod">
          <ac:chgData name="Patrick Spohr" userId="52d4397b1069a9aa" providerId="LiveId" clId="{5FB87676-0D6E-4C42-AF8E-7F6E4C1E0218}" dt="2024-01-22T13:19:44.240" v="9555"/>
          <ac:picMkLst>
            <pc:docMk/>
            <pc:sldMk cId="3163873543" sldId="293"/>
            <ac:picMk id="7" creationId="{D3F8177B-D101-81F2-10C1-E11CD265AF13}"/>
          </ac:picMkLst>
        </pc:picChg>
        <pc:picChg chg="del mod">
          <ac:chgData name="Patrick Spohr" userId="52d4397b1069a9aa" providerId="LiveId" clId="{5FB87676-0D6E-4C42-AF8E-7F6E4C1E0218}" dt="2024-01-22T09:23:31.776" v="6752" actId="478"/>
          <ac:picMkLst>
            <pc:docMk/>
            <pc:sldMk cId="3163873543" sldId="293"/>
            <ac:picMk id="28" creationId="{6B0A0B29-FBE4-275E-AF32-F2759B59B91D}"/>
          </ac:picMkLst>
        </pc:picChg>
        <pc:picChg chg="del mod">
          <ac:chgData name="Patrick Spohr" userId="52d4397b1069a9aa" providerId="LiveId" clId="{5FB87676-0D6E-4C42-AF8E-7F6E4C1E0218}" dt="2024-01-22T09:23:31.776" v="6752" actId="478"/>
          <ac:picMkLst>
            <pc:docMk/>
            <pc:sldMk cId="3163873543" sldId="293"/>
            <ac:picMk id="30" creationId="{5B0CC93E-9A57-16D7-E355-39086FF1BE1F}"/>
          </ac:picMkLst>
        </pc:picChg>
        <pc:picChg chg="del mod">
          <ac:chgData name="Patrick Spohr" userId="52d4397b1069a9aa" providerId="LiveId" clId="{5FB87676-0D6E-4C42-AF8E-7F6E4C1E0218}" dt="2024-01-22T09:23:31.776" v="6752" actId="478"/>
          <ac:picMkLst>
            <pc:docMk/>
            <pc:sldMk cId="3163873543" sldId="293"/>
            <ac:picMk id="32" creationId="{EF609296-21AC-C72C-86A8-5EFF8ACCA1AA}"/>
          </ac:picMkLst>
        </pc:picChg>
        <pc:picChg chg="del mod">
          <ac:chgData name="Patrick Spohr" userId="52d4397b1069a9aa" providerId="LiveId" clId="{5FB87676-0D6E-4C42-AF8E-7F6E4C1E0218}" dt="2024-01-22T09:23:31.776" v="6752" actId="478"/>
          <ac:picMkLst>
            <pc:docMk/>
            <pc:sldMk cId="3163873543" sldId="293"/>
            <ac:picMk id="34" creationId="{53A811FA-AADD-1734-0ECE-EAE92094E303}"/>
          </ac:picMkLst>
        </pc:picChg>
        <pc:picChg chg="del mod">
          <ac:chgData name="Patrick Spohr" userId="52d4397b1069a9aa" providerId="LiveId" clId="{5FB87676-0D6E-4C42-AF8E-7F6E4C1E0218}" dt="2024-01-22T09:23:31.776" v="6752" actId="478"/>
          <ac:picMkLst>
            <pc:docMk/>
            <pc:sldMk cId="3163873543" sldId="293"/>
            <ac:picMk id="36" creationId="{B4D21CC8-389E-058A-A866-D829E32FE6C9}"/>
          </ac:picMkLst>
        </pc:picChg>
        <pc:picChg chg="del mod">
          <ac:chgData name="Patrick Spohr" userId="52d4397b1069a9aa" providerId="LiveId" clId="{5FB87676-0D6E-4C42-AF8E-7F6E4C1E0218}" dt="2024-01-22T09:23:31.776" v="6752" actId="478"/>
          <ac:picMkLst>
            <pc:docMk/>
            <pc:sldMk cId="3163873543" sldId="293"/>
            <ac:picMk id="38" creationId="{5E8131E6-08A2-5B56-D9A1-50FF042199C1}"/>
          </ac:picMkLst>
        </pc:picChg>
        <pc:picChg chg="del mod">
          <ac:chgData name="Patrick Spohr" userId="52d4397b1069a9aa" providerId="LiveId" clId="{5FB87676-0D6E-4C42-AF8E-7F6E4C1E0218}" dt="2024-01-22T09:23:31.776" v="6752" actId="478"/>
          <ac:picMkLst>
            <pc:docMk/>
            <pc:sldMk cId="3163873543" sldId="293"/>
            <ac:picMk id="40" creationId="{203FFF61-1B39-A5AA-D51F-C0CABCA5E2B1}"/>
          </ac:picMkLst>
        </pc:picChg>
        <pc:picChg chg="del mod">
          <ac:chgData name="Patrick Spohr" userId="52d4397b1069a9aa" providerId="LiveId" clId="{5FB87676-0D6E-4C42-AF8E-7F6E4C1E0218}" dt="2024-01-22T09:23:31.776" v="6752" actId="478"/>
          <ac:picMkLst>
            <pc:docMk/>
            <pc:sldMk cId="3163873543" sldId="293"/>
            <ac:picMk id="42" creationId="{1BA44A58-9DDE-D05A-B58A-40CC50B35746}"/>
          </ac:picMkLst>
        </pc:picChg>
        <pc:picChg chg="del mod">
          <ac:chgData name="Patrick Spohr" userId="52d4397b1069a9aa" providerId="LiveId" clId="{5FB87676-0D6E-4C42-AF8E-7F6E4C1E0218}" dt="2024-01-22T09:23:31.776" v="6752" actId="478"/>
          <ac:picMkLst>
            <pc:docMk/>
            <pc:sldMk cId="3163873543" sldId="293"/>
            <ac:picMk id="44" creationId="{8ECD180C-B051-9429-F8AA-D10FEB899712}"/>
          </ac:picMkLst>
        </pc:picChg>
        <pc:picChg chg="del mod">
          <ac:chgData name="Patrick Spohr" userId="52d4397b1069a9aa" providerId="LiveId" clId="{5FB87676-0D6E-4C42-AF8E-7F6E4C1E0218}" dt="2024-01-22T09:23:31.776" v="6752" actId="478"/>
          <ac:picMkLst>
            <pc:docMk/>
            <pc:sldMk cId="3163873543" sldId="293"/>
            <ac:picMk id="46" creationId="{631AFC8B-9344-F234-CAD6-6CF9C4B049BB}"/>
          </ac:picMkLst>
        </pc:picChg>
      </pc:sldChg>
      <pc:sldChg chg="addSp delSp modSp add mod">
        <pc:chgData name="Patrick Spohr" userId="52d4397b1069a9aa" providerId="LiveId" clId="{5FB87676-0D6E-4C42-AF8E-7F6E4C1E0218}" dt="2024-01-22T13:20:23.175" v="9578" actId="1076"/>
        <pc:sldMkLst>
          <pc:docMk/>
          <pc:sldMk cId="1324202223" sldId="294"/>
        </pc:sldMkLst>
        <pc:spChg chg="mod">
          <ac:chgData name="Patrick Spohr" userId="52d4397b1069a9aa" providerId="LiveId" clId="{5FB87676-0D6E-4C42-AF8E-7F6E4C1E0218}" dt="2024-01-22T10:28:46.955" v="7866" actId="20577"/>
          <ac:spMkLst>
            <pc:docMk/>
            <pc:sldMk cId="1324202223" sldId="294"/>
            <ac:spMk id="2" creationId="{CBF06A3E-D665-DE64-3633-797181D1E2C3}"/>
          </ac:spMkLst>
        </pc:spChg>
        <pc:spChg chg="add del mod">
          <ac:chgData name="Patrick Spohr" userId="52d4397b1069a9aa" providerId="LiveId" clId="{5FB87676-0D6E-4C42-AF8E-7F6E4C1E0218}" dt="2024-01-22T08:48:50.509" v="5905" actId="478"/>
          <ac:spMkLst>
            <pc:docMk/>
            <pc:sldMk cId="1324202223" sldId="294"/>
            <ac:spMk id="3" creationId="{9A0E00D5-D219-55AF-9775-3818CED507A4}"/>
          </ac:spMkLst>
        </pc:spChg>
        <pc:spChg chg="add del mod">
          <ac:chgData name="Patrick Spohr" userId="52d4397b1069a9aa" providerId="LiveId" clId="{5FB87676-0D6E-4C42-AF8E-7F6E4C1E0218}" dt="2024-01-21T14:25:14.066" v="2525" actId="478"/>
          <ac:spMkLst>
            <pc:docMk/>
            <pc:sldMk cId="1324202223" sldId="294"/>
            <ac:spMk id="3" creationId="{FCA6F6F8-8138-1E79-5172-EFC8D119954E}"/>
          </ac:spMkLst>
        </pc:spChg>
        <pc:spChg chg="add del mod">
          <ac:chgData name="Patrick Spohr" userId="52d4397b1069a9aa" providerId="LiveId" clId="{5FB87676-0D6E-4C42-AF8E-7F6E4C1E0218}" dt="2024-01-22T08:48:50.509" v="5905" actId="478"/>
          <ac:spMkLst>
            <pc:docMk/>
            <pc:sldMk cId="1324202223" sldId="294"/>
            <ac:spMk id="9" creationId="{1A9AA03E-C50B-7158-934A-EB3520AA6FF5}"/>
          </ac:spMkLst>
        </pc:spChg>
        <pc:spChg chg="add del mod">
          <ac:chgData name="Patrick Spohr" userId="52d4397b1069a9aa" providerId="LiveId" clId="{5FB87676-0D6E-4C42-AF8E-7F6E4C1E0218}" dt="2024-01-21T14:36:01.995" v="2696" actId="21"/>
          <ac:spMkLst>
            <pc:docMk/>
            <pc:sldMk cId="1324202223" sldId="294"/>
            <ac:spMk id="9" creationId="{E7F6F06C-28FE-907B-FD4C-1F0132839CE1}"/>
          </ac:spMkLst>
        </pc:spChg>
        <pc:spChg chg="add del mod">
          <ac:chgData name="Patrick Spohr" userId="52d4397b1069a9aa" providerId="LiveId" clId="{5FB87676-0D6E-4C42-AF8E-7F6E4C1E0218}" dt="2024-01-22T08:48:52.688" v="5906" actId="478"/>
          <ac:spMkLst>
            <pc:docMk/>
            <pc:sldMk cId="1324202223" sldId="294"/>
            <ac:spMk id="10" creationId="{89BA4F80-154F-3B19-A50C-C68A18160374}"/>
          </ac:spMkLst>
        </pc:spChg>
        <pc:spChg chg="add del mod">
          <ac:chgData name="Patrick Spohr" userId="52d4397b1069a9aa" providerId="LiveId" clId="{5FB87676-0D6E-4C42-AF8E-7F6E4C1E0218}" dt="2024-01-21T14:41:49.252" v="2758" actId="21"/>
          <ac:spMkLst>
            <pc:docMk/>
            <pc:sldMk cId="1324202223" sldId="294"/>
            <ac:spMk id="10" creationId="{DC672478-6E1F-0A90-0C49-04100DA7FD59}"/>
          </ac:spMkLst>
        </pc:spChg>
        <pc:spChg chg="add del mod">
          <ac:chgData name="Patrick Spohr" userId="52d4397b1069a9aa" providerId="LiveId" clId="{5FB87676-0D6E-4C42-AF8E-7F6E4C1E0218}" dt="2024-01-22T08:48:52.688" v="5906" actId="478"/>
          <ac:spMkLst>
            <pc:docMk/>
            <pc:sldMk cId="1324202223" sldId="294"/>
            <ac:spMk id="11" creationId="{187C33A5-CC5A-D07E-B661-A8A14EC961C8}"/>
          </ac:spMkLst>
        </pc:spChg>
        <pc:spChg chg="add del mod">
          <ac:chgData name="Patrick Spohr" userId="52d4397b1069a9aa" providerId="LiveId" clId="{5FB87676-0D6E-4C42-AF8E-7F6E4C1E0218}" dt="2024-01-21T14:36:01.995" v="2696" actId="21"/>
          <ac:spMkLst>
            <pc:docMk/>
            <pc:sldMk cId="1324202223" sldId="294"/>
            <ac:spMk id="11" creationId="{A4EB7D98-6834-AE88-7039-BE1732F96B57}"/>
          </ac:spMkLst>
        </pc:spChg>
        <pc:spChg chg="add del mod">
          <ac:chgData name="Patrick Spohr" userId="52d4397b1069a9aa" providerId="LiveId" clId="{5FB87676-0D6E-4C42-AF8E-7F6E4C1E0218}" dt="2024-01-21T14:36:39.462" v="2701" actId="21"/>
          <ac:spMkLst>
            <pc:docMk/>
            <pc:sldMk cId="1324202223" sldId="294"/>
            <ac:spMk id="12" creationId="{37E517C7-3F3F-37A4-CC54-836126B9380D}"/>
          </ac:spMkLst>
        </pc:spChg>
        <pc:spChg chg="add mod">
          <ac:chgData name="Patrick Spohr" userId="52d4397b1069a9aa" providerId="LiveId" clId="{5FB87676-0D6E-4C42-AF8E-7F6E4C1E0218}" dt="2024-01-22T08:48:57.899" v="5910" actId="1076"/>
          <ac:spMkLst>
            <pc:docMk/>
            <pc:sldMk cId="1324202223" sldId="294"/>
            <ac:spMk id="12" creationId="{6673DA29-525B-B6F7-9E1D-AEA1FD3BB4D2}"/>
          </ac:spMkLst>
        </pc:spChg>
        <pc:spChg chg="add mod">
          <ac:chgData name="Patrick Spohr" userId="52d4397b1069a9aa" providerId="LiveId" clId="{5FB87676-0D6E-4C42-AF8E-7F6E4C1E0218}" dt="2024-01-21T15:08:03.484" v="3314" actId="1076"/>
          <ac:spMkLst>
            <pc:docMk/>
            <pc:sldMk cId="1324202223" sldId="294"/>
            <ac:spMk id="13" creationId="{343056B2-BFA2-ACDB-6F6B-F5B8F9F593B7}"/>
          </ac:spMkLst>
        </pc:spChg>
        <pc:spChg chg="add mod">
          <ac:chgData name="Patrick Spohr" userId="52d4397b1069a9aa" providerId="LiveId" clId="{5FB87676-0D6E-4C42-AF8E-7F6E4C1E0218}" dt="2024-01-22T08:48:57.899" v="5910" actId="1076"/>
          <ac:spMkLst>
            <pc:docMk/>
            <pc:sldMk cId="1324202223" sldId="294"/>
            <ac:spMk id="14" creationId="{06BE97BB-02EF-272E-8CE2-8D32456765EB}"/>
          </ac:spMkLst>
        </pc:spChg>
        <pc:spChg chg="add del mod">
          <ac:chgData name="Patrick Spohr" userId="52d4397b1069a9aa" providerId="LiveId" clId="{5FB87676-0D6E-4C42-AF8E-7F6E4C1E0218}" dt="2024-01-21T14:36:39.462" v="2701" actId="21"/>
          <ac:spMkLst>
            <pc:docMk/>
            <pc:sldMk cId="1324202223" sldId="294"/>
            <ac:spMk id="14" creationId="{83F351DD-979B-43B2-FC4B-F56A40AC68C9}"/>
          </ac:spMkLst>
        </pc:spChg>
        <pc:spChg chg="add del mod">
          <ac:chgData name="Patrick Spohr" userId="52d4397b1069a9aa" providerId="LiveId" clId="{5FB87676-0D6E-4C42-AF8E-7F6E4C1E0218}" dt="2024-01-21T14:36:39.462" v="2701" actId="21"/>
          <ac:spMkLst>
            <pc:docMk/>
            <pc:sldMk cId="1324202223" sldId="294"/>
            <ac:spMk id="15" creationId="{2809CA76-330A-B8A9-ED61-F05238482049}"/>
          </ac:spMkLst>
        </pc:spChg>
        <pc:spChg chg="add mod">
          <ac:chgData name="Patrick Spohr" userId="52d4397b1069a9aa" providerId="LiveId" clId="{5FB87676-0D6E-4C42-AF8E-7F6E4C1E0218}" dt="2024-01-22T08:48:56.636" v="5909" actId="571"/>
          <ac:spMkLst>
            <pc:docMk/>
            <pc:sldMk cId="1324202223" sldId="294"/>
            <ac:spMk id="15" creationId="{B069A1D0-A20F-2BF1-783E-53B50E617D03}"/>
          </ac:spMkLst>
        </pc:spChg>
        <pc:spChg chg="add mod">
          <ac:chgData name="Patrick Spohr" userId="52d4397b1069a9aa" providerId="LiveId" clId="{5FB87676-0D6E-4C42-AF8E-7F6E4C1E0218}" dt="2024-01-22T13:20:23.175" v="9578" actId="1076"/>
          <ac:spMkLst>
            <pc:docMk/>
            <pc:sldMk cId="1324202223" sldId="294"/>
            <ac:spMk id="16" creationId="{C47AF217-D8CA-9E75-4D10-1D5A5CBE5DA1}"/>
          </ac:spMkLst>
        </pc:spChg>
        <pc:spChg chg="add mod">
          <ac:chgData name="Patrick Spohr" userId="52d4397b1069a9aa" providerId="LiveId" clId="{5FB87676-0D6E-4C42-AF8E-7F6E4C1E0218}" dt="2024-01-22T08:48:56.636" v="5909" actId="571"/>
          <ac:spMkLst>
            <pc:docMk/>
            <pc:sldMk cId="1324202223" sldId="294"/>
            <ac:spMk id="17" creationId="{6CEC8C0C-454B-CD91-9A64-FCB5F8A544AE}"/>
          </ac:spMkLst>
        </pc:spChg>
        <pc:spChg chg="add mod">
          <ac:chgData name="Patrick Spohr" userId="52d4397b1069a9aa" providerId="LiveId" clId="{5FB87676-0D6E-4C42-AF8E-7F6E4C1E0218}" dt="2024-01-22T08:49:00.110" v="5911" actId="571"/>
          <ac:spMkLst>
            <pc:docMk/>
            <pc:sldMk cId="1324202223" sldId="294"/>
            <ac:spMk id="18" creationId="{E9019648-4A1C-72C7-4CC9-4F5F98F86123}"/>
          </ac:spMkLst>
        </pc:spChg>
        <pc:spChg chg="add mod">
          <ac:chgData name="Patrick Spohr" userId="52d4397b1069a9aa" providerId="LiveId" clId="{5FB87676-0D6E-4C42-AF8E-7F6E4C1E0218}" dt="2024-01-22T08:49:00.110" v="5911" actId="571"/>
          <ac:spMkLst>
            <pc:docMk/>
            <pc:sldMk cId="1324202223" sldId="294"/>
            <ac:spMk id="19" creationId="{96DE3A3C-BE5A-2AD9-99D2-FC91CCF3C202}"/>
          </ac:spMkLst>
        </pc:spChg>
        <pc:spChg chg="add del mod">
          <ac:chgData name="Patrick Spohr" userId="52d4397b1069a9aa" providerId="LiveId" clId="{5FB87676-0D6E-4C42-AF8E-7F6E4C1E0218}" dt="2024-01-21T14:41:49.252" v="2758" actId="21"/>
          <ac:spMkLst>
            <pc:docMk/>
            <pc:sldMk cId="1324202223" sldId="294"/>
            <ac:spMk id="21" creationId="{37E517C7-3F3F-37A4-CC54-836126B9380D}"/>
          </ac:spMkLst>
        </pc:spChg>
        <pc:spChg chg="add del mod">
          <ac:chgData name="Patrick Spohr" userId="52d4397b1069a9aa" providerId="LiveId" clId="{5FB87676-0D6E-4C42-AF8E-7F6E4C1E0218}" dt="2024-01-21T14:41:49.252" v="2758" actId="21"/>
          <ac:spMkLst>
            <pc:docMk/>
            <pc:sldMk cId="1324202223" sldId="294"/>
            <ac:spMk id="22" creationId="{83F351DD-979B-43B2-FC4B-F56A40AC68C9}"/>
          </ac:spMkLst>
        </pc:spChg>
        <pc:spChg chg="add del mod">
          <ac:chgData name="Patrick Spohr" userId="52d4397b1069a9aa" providerId="LiveId" clId="{5FB87676-0D6E-4C42-AF8E-7F6E4C1E0218}" dt="2024-01-21T14:41:49.252" v="2758" actId="21"/>
          <ac:spMkLst>
            <pc:docMk/>
            <pc:sldMk cId="1324202223" sldId="294"/>
            <ac:spMk id="23" creationId="{2809CA76-330A-B8A9-ED61-F05238482049}"/>
          </ac:spMkLst>
        </pc:spChg>
        <pc:spChg chg="add mod">
          <ac:chgData name="Patrick Spohr" userId="52d4397b1069a9aa" providerId="LiveId" clId="{5FB87676-0D6E-4C42-AF8E-7F6E4C1E0218}" dt="2024-01-22T08:47:06.161" v="5890" actId="1076"/>
          <ac:spMkLst>
            <pc:docMk/>
            <pc:sldMk cId="1324202223" sldId="294"/>
            <ac:spMk id="24" creationId="{37E517C7-3F3F-37A4-CC54-836126B9380D}"/>
          </ac:spMkLst>
        </pc:spChg>
        <pc:spChg chg="add del mod">
          <ac:chgData name="Patrick Spohr" userId="52d4397b1069a9aa" providerId="LiveId" clId="{5FB87676-0D6E-4C42-AF8E-7F6E4C1E0218}" dt="2024-01-22T08:46:57.720" v="5887" actId="478"/>
          <ac:spMkLst>
            <pc:docMk/>
            <pc:sldMk cId="1324202223" sldId="294"/>
            <ac:spMk id="25" creationId="{83F351DD-979B-43B2-FC4B-F56A40AC68C9}"/>
          </ac:spMkLst>
        </pc:spChg>
        <pc:spChg chg="add del mod">
          <ac:chgData name="Patrick Spohr" userId="52d4397b1069a9aa" providerId="LiveId" clId="{5FB87676-0D6E-4C42-AF8E-7F6E4C1E0218}" dt="2024-01-22T08:46:57.720" v="5887" actId="478"/>
          <ac:spMkLst>
            <pc:docMk/>
            <pc:sldMk cId="1324202223" sldId="294"/>
            <ac:spMk id="26" creationId="{2809CA76-330A-B8A9-ED61-F05238482049}"/>
          </ac:spMkLst>
        </pc:spChg>
        <pc:spChg chg="add mod">
          <ac:chgData name="Patrick Spohr" userId="52d4397b1069a9aa" providerId="LiveId" clId="{5FB87676-0D6E-4C42-AF8E-7F6E4C1E0218}" dt="2024-01-21T15:07:43.128" v="3308" actId="1076"/>
          <ac:spMkLst>
            <pc:docMk/>
            <pc:sldMk cId="1324202223" sldId="294"/>
            <ac:spMk id="27" creationId="{DC672478-6E1F-0A90-0C49-04100DA7FD59}"/>
          </ac:spMkLst>
        </pc:spChg>
        <pc:graphicFrameChg chg="mod modGraphic">
          <ac:chgData name="Patrick Spohr" userId="52d4397b1069a9aa" providerId="LiveId" clId="{5FB87676-0D6E-4C42-AF8E-7F6E4C1E0218}" dt="2024-01-21T16:40:06.578" v="5877" actId="20577"/>
          <ac:graphicFrameMkLst>
            <pc:docMk/>
            <pc:sldMk cId="1324202223" sldId="294"/>
            <ac:graphicFrameMk id="7" creationId="{93BD7B62-F029-F6A2-D730-0CEC4E961C54}"/>
          </ac:graphicFrameMkLst>
        </pc:graphicFrameChg>
        <pc:graphicFrameChg chg="mod modGraphic">
          <ac:chgData name="Patrick Spohr" userId="52d4397b1069a9aa" providerId="LiveId" clId="{5FB87676-0D6E-4C42-AF8E-7F6E4C1E0218}" dt="2024-01-21T16:33:30.700" v="5512" actId="20577"/>
          <ac:graphicFrameMkLst>
            <pc:docMk/>
            <pc:sldMk cId="1324202223" sldId="294"/>
            <ac:graphicFrameMk id="8" creationId="{562C0428-7B3C-A1D0-8A64-78591D269EB8}"/>
          </ac:graphicFrameMkLst>
        </pc:graphicFrameChg>
        <pc:picChg chg="add mod">
          <ac:chgData name="Patrick Spohr" userId="52d4397b1069a9aa" providerId="LiveId" clId="{5FB87676-0D6E-4C42-AF8E-7F6E4C1E0218}" dt="2024-01-22T13:20:20.250" v="9577"/>
          <ac:picMkLst>
            <pc:docMk/>
            <pc:sldMk cId="1324202223" sldId="294"/>
            <ac:picMk id="20" creationId="{633C3BF2-1ABE-F23D-151A-FCFA6AF998FC}"/>
          </ac:picMkLst>
        </pc:picChg>
      </pc:sldChg>
      <pc:sldChg chg="addSp modSp add">
        <pc:chgData name="Patrick Spohr" userId="52d4397b1069a9aa" providerId="LiveId" clId="{5FB87676-0D6E-4C42-AF8E-7F6E4C1E0218}" dt="2024-01-22T13:19:47.299" v="9558"/>
        <pc:sldMkLst>
          <pc:docMk/>
          <pc:sldMk cId="2424196585" sldId="295"/>
        </pc:sldMkLst>
        <pc:picChg chg="add mod">
          <ac:chgData name="Patrick Spohr" userId="52d4397b1069a9aa" providerId="LiveId" clId="{5FB87676-0D6E-4C42-AF8E-7F6E4C1E0218}" dt="2024-01-22T13:19:47.299" v="9558"/>
          <ac:picMkLst>
            <pc:docMk/>
            <pc:sldMk cId="2424196585" sldId="295"/>
            <ac:picMk id="6" creationId="{077AC2F1-F8A8-4911-53C6-34B2DDA0595B}"/>
          </ac:picMkLst>
        </pc:picChg>
      </pc:sldChg>
      <pc:sldChg chg="addSp delSp modSp new add del mod">
        <pc:chgData name="Patrick Spohr" userId="52d4397b1069a9aa" providerId="LiveId" clId="{5FB87676-0D6E-4C42-AF8E-7F6E4C1E0218}" dt="2024-01-21T16:18:13.674" v="4966" actId="2696"/>
        <pc:sldMkLst>
          <pc:docMk/>
          <pc:sldMk cId="3380607791" sldId="295"/>
        </pc:sldMkLst>
        <pc:spChg chg="mod">
          <ac:chgData name="Patrick Spohr" userId="52d4397b1069a9aa" providerId="LiveId" clId="{5FB87676-0D6E-4C42-AF8E-7F6E4C1E0218}" dt="2024-01-21T14:59:18.376" v="3068" actId="20577"/>
          <ac:spMkLst>
            <pc:docMk/>
            <pc:sldMk cId="3380607791" sldId="295"/>
            <ac:spMk id="2" creationId="{6E79901F-3321-0FCD-11A7-037161EDD2A3}"/>
          </ac:spMkLst>
        </pc:spChg>
        <pc:spChg chg="del">
          <ac:chgData name="Patrick Spohr" userId="52d4397b1069a9aa" providerId="LiveId" clId="{5FB87676-0D6E-4C42-AF8E-7F6E4C1E0218}" dt="2024-01-21T14:48:53.838" v="2853" actId="478"/>
          <ac:spMkLst>
            <pc:docMk/>
            <pc:sldMk cId="3380607791" sldId="295"/>
            <ac:spMk id="6" creationId="{EBD5A0E2-FE23-B7E2-4BCB-C4BFBE20CF9C}"/>
          </ac:spMkLst>
        </pc:spChg>
        <pc:graphicFrameChg chg="add del mod">
          <ac:chgData name="Patrick Spohr" userId="52d4397b1069a9aa" providerId="LiveId" clId="{5FB87676-0D6E-4C42-AF8E-7F6E4C1E0218}" dt="2024-01-21T14:50:01.920" v="2859" actId="478"/>
          <ac:graphicFrameMkLst>
            <pc:docMk/>
            <pc:sldMk cId="3380607791" sldId="295"/>
            <ac:graphicFrameMk id="7" creationId="{163E9B53-3834-373C-C774-D6749D06F763}"/>
          </ac:graphicFrameMkLst>
        </pc:graphicFrameChg>
        <pc:graphicFrameChg chg="add del mod">
          <ac:chgData name="Patrick Spohr" userId="52d4397b1069a9aa" providerId="LiveId" clId="{5FB87676-0D6E-4C42-AF8E-7F6E4C1E0218}" dt="2024-01-21T14:49:59.237" v="2858" actId="478"/>
          <ac:graphicFrameMkLst>
            <pc:docMk/>
            <pc:sldMk cId="3380607791" sldId="295"/>
            <ac:graphicFrameMk id="8" creationId="{1689A7B7-F803-5977-2BAA-3D338A57C3B3}"/>
          </ac:graphicFrameMkLst>
        </pc:graphicFrameChg>
        <pc:graphicFrameChg chg="add del mod">
          <ac:chgData name="Patrick Spohr" userId="52d4397b1069a9aa" providerId="LiveId" clId="{5FB87676-0D6E-4C42-AF8E-7F6E4C1E0218}" dt="2024-01-21T14:58:31.601" v="3042" actId="478"/>
          <ac:graphicFrameMkLst>
            <pc:docMk/>
            <pc:sldMk cId="3380607791" sldId="295"/>
            <ac:graphicFrameMk id="9" creationId="{F7825E80-E04D-ED9C-F0FE-33C527CCC177}"/>
          </ac:graphicFrameMkLst>
        </pc:graphicFrameChg>
        <pc:graphicFrameChg chg="add del mod">
          <ac:chgData name="Patrick Spohr" userId="52d4397b1069a9aa" providerId="LiveId" clId="{5FB87676-0D6E-4C42-AF8E-7F6E4C1E0218}" dt="2024-01-21T14:58:54.655" v="3048" actId="478"/>
          <ac:graphicFrameMkLst>
            <pc:docMk/>
            <pc:sldMk cId="3380607791" sldId="295"/>
            <ac:graphicFrameMk id="10" creationId="{F1B067A2-FAC1-3191-A5B3-511B8B85778D}"/>
          </ac:graphicFrameMkLst>
        </pc:graphicFrameChg>
        <pc:graphicFrameChg chg="add del mod">
          <ac:chgData name="Patrick Spohr" userId="52d4397b1069a9aa" providerId="LiveId" clId="{5FB87676-0D6E-4C42-AF8E-7F6E4C1E0218}" dt="2024-01-21T14:58:50.304" v="3046" actId="478"/>
          <ac:graphicFrameMkLst>
            <pc:docMk/>
            <pc:sldMk cId="3380607791" sldId="295"/>
            <ac:graphicFrameMk id="11" creationId="{723DA32A-B20E-B976-C22A-6C41CC75F56C}"/>
          </ac:graphicFrameMkLst>
        </pc:graphicFrameChg>
        <pc:graphicFrameChg chg="add del mod">
          <ac:chgData name="Patrick Spohr" userId="52d4397b1069a9aa" providerId="LiveId" clId="{5FB87676-0D6E-4C42-AF8E-7F6E4C1E0218}" dt="2024-01-21T14:58:57.759" v="3050" actId="478"/>
          <ac:graphicFrameMkLst>
            <pc:docMk/>
            <pc:sldMk cId="3380607791" sldId="295"/>
            <ac:graphicFrameMk id="12" creationId="{DCCCC312-CD84-CC77-070F-998BF2603569}"/>
          </ac:graphicFrameMkLst>
        </pc:graphicFrameChg>
        <pc:graphicFrameChg chg="add del mod">
          <ac:chgData name="Patrick Spohr" userId="52d4397b1069a9aa" providerId="LiveId" clId="{5FB87676-0D6E-4C42-AF8E-7F6E4C1E0218}" dt="2024-01-21T14:58:49.371" v="3045" actId="478"/>
          <ac:graphicFrameMkLst>
            <pc:docMk/>
            <pc:sldMk cId="3380607791" sldId="295"/>
            <ac:graphicFrameMk id="13" creationId="{A4AF41CA-0126-F10D-E331-B32A51006864}"/>
          </ac:graphicFrameMkLst>
        </pc:graphicFrameChg>
        <pc:graphicFrameChg chg="add del mod">
          <ac:chgData name="Patrick Spohr" userId="52d4397b1069a9aa" providerId="LiveId" clId="{5FB87676-0D6E-4C42-AF8E-7F6E4C1E0218}" dt="2024-01-21T14:58:51.892" v="3047" actId="478"/>
          <ac:graphicFrameMkLst>
            <pc:docMk/>
            <pc:sldMk cId="3380607791" sldId="295"/>
            <ac:graphicFrameMk id="14" creationId="{7F094A43-5967-22B5-8AB4-133E59F86BF4}"/>
          </ac:graphicFrameMkLst>
        </pc:graphicFrameChg>
        <pc:graphicFrameChg chg="add del mod">
          <ac:chgData name="Patrick Spohr" userId="52d4397b1069a9aa" providerId="LiveId" clId="{5FB87676-0D6E-4C42-AF8E-7F6E4C1E0218}" dt="2024-01-21T14:58:56.250" v="3049" actId="478"/>
          <ac:graphicFrameMkLst>
            <pc:docMk/>
            <pc:sldMk cId="3380607791" sldId="295"/>
            <ac:graphicFrameMk id="15" creationId="{01206ECA-D890-FB6B-E71A-5214BB99AC17}"/>
          </ac:graphicFrameMkLst>
        </pc:graphicFrameChg>
        <pc:graphicFrameChg chg="add del mod">
          <ac:chgData name="Patrick Spohr" userId="52d4397b1069a9aa" providerId="LiveId" clId="{5FB87676-0D6E-4C42-AF8E-7F6E4C1E0218}" dt="2024-01-21T14:56:19.915" v="2996" actId="478"/>
          <ac:graphicFrameMkLst>
            <pc:docMk/>
            <pc:sldMk cId="3380607791" sldId="295"/>
            <ac:graphicFrameMk id="16" creationId="{1059A314-EB1A-89A8-392B-C5A5CBA99CB4}"/>
          </ac:graphicFrameMkLst>
        </pc:graphicFrameChg>
        <pc:graphicFrameChg chg="add mod">
          <ac:chgData name="Patrick Spohr" userId="52d4397b1069a9aa" providerId="LiveId" clId="{5FB87676-0D6E-4C42-AF8E-7F6E4C1E0218}" dt="2024-01-21T15:01:12.899" v="3131" actId="14100"/>
          <ac:graphicFrameMkLst>
            <pc:docMk/>
            <pc:sldMk cId="3380607791" sldId="295"/>
            <ac:graphicFrameMk id="17" creationId="{C0EC3EA2-6463-6149-88BC-575E6D44513F}"/>
          </ac:graphicFrameMkLst>
        </pc:graphicFrameChg>
        <pc:graphicFrameChg chg="add del mod">
          <ac:chgData name="Patrick Spohr" userId="52d4397b1069a9aa" providerId="LiveId" clId="{5FB87676-0D6E-4C42-AF8E-7F6E4C1E0218}" dt="2024-01-21T14:58:48.881" v="3044" actId="478"/>
          <ac:graphicFrameMkLst>
            <pc:docMk/>
            <pc:sldMk cId="3380607791" sldId="295"/>
            <ac:graphicFrameMk id="18" creationId="{61923478-CE42-F85F-B74F-EFD69890A664}"/>
          </ac:graphicFrameMkLst>
        </pc:graphicFrameChg>
        <pc:picChg chg="add mod">
          <ac:chgData name="Patrick Spohr" userId="52d4397b1069a9aa" providerId="LiveId" clId="{5FB87676-0D6E-4C42-AF8E-7F6E4C1E0218}" dt="2024-01-21T15:01:10.845" v="3129" actId="14100"/>
          <ac:picMkLst>
            <pc:docMk/>
            <pc:sldMk cId="3380607791" sldId="295"/>
            <ac:picMk id="19" creationId="{DB9E0777-D6DB-F144-8775-721B440973B7}"/>
          </ac:picMkLst>
        </pc:picChg>
      </pc:sldChg>
      <pc:sldChg chg="addSp delSp modSp add del mod">
        <pc:chgData name="Patrick Spohr" userId="52d4397b1069a9aa" providerId="LiveId" clId="{5FB87676-0D6E-4C42-AF8E-7F6E4C1E0218}" dt="2024-01-21T16:18:13.674" v="4966" actId="2696"/>
        <pc:sldMkLst>
          <pc:docMk/>
          <pc:sldMk cId="400951456" sldId="296"/>
        </pc:sldMkLst>
        <pc:spChg chg="mod">
          <ac:chgData name="Patrick Spohr" userId="52d4397b1069a9aa" providerId="LiveId" clId="{5FB87676-0D6E-4C42-AF8E-7F6E4C1E0218}" dt="2024-01-21T14:56:05.651" v="2995" actId="20577"/>
          <ac:spMkLst>
            <pc:docMk/>
            <pc:sldMk cId="400951456" sldId="296"/>
            <ac:spMk id="2" creationId="{6E79901F-3321-0FCD-11A7-037161EDD2A3}"/>
          </ac:spMkLst>
        </pc:spChg>
        <pc:graphicFrameChg chg="del">
          <ac:chgData name="Patrick Spohr" userId="52d4397b1069a9aa" providerId="LiveId" clId="{5FB87676-0D6E-4C42-AF8E-7F6E4C1E0218}" dt="2024-01-21T14:55:36.713" v="2977" actId="478"/>
          <ac:graphicFrameMkLst>
            <pc:docMk/>
            <pc:sldMk cId="400951456" sldId="296"/>
            <ac:graphicFrameMk id="9" creationId="{F7825E80-E04D-ED9C-F0FE-33C527CCC177}"/>
          </ac:graphicFrameMkLst>
        </pc:graphicFrameChg>
        <pc:graphicFrameChg chg="del">
          <ac:chgData name="Patrick Spohr" userId="52d4397b1069a9aa" providerId="LiveId" clId="{5FB87676-0D6E-4C42-AF8E-7F6E4C1E0218}" dt="2024-01-21T14:55:37.283" v="2978" actId="478"/>
          <ac:graphicFrameMkLst>
            <pc:docMk/>
            <pc:sldMk cId="400951456" sldId="296"/>
            <ac:graphicFrameMk id="10" creationId="{F1B067A2-FAC1-3191-A5B3-511B8B85778D}"/>
          </ac:graphicFrameMkLst>
        </pc:graphicFrameChg>
        <pc:graphicFrameChg chg="del">
          <ac:chgData name="Patrick Spohr" userId="52d4397b1069a9aa" providerId="LiveId" clId="{5FB87676-0D6E-4C42-AF8E-7F6E4C1E0218}" dt="2024-01-21T14:55:36.162" v="2976" actId="478"/>
          <ac:graphicFrameMkLst>
            <pc:docMk/>
            <pc:sldMk cId="400951456" sldId="296"/>
            <ac:graphicFrameMk id="11" creationId="{723DA32A-B20E-B976-C22A-6C41CC75F56C}"/>
          </ac:graphicFrameMkLst>
        </pc:graphicFrameChg>
        <pc:graphicFrameChg chg="del mod">
          <ac:chgData name="Patrick Spohr" userId="52d4397b1069a9aa" providerId="LiveId" clId="{5FB87676-0D6E-4C42-AF8E-7F6E4C1E0218}" dt="2024-01-21T14:55:34.752" v="2973" actId="478"/>
          <ac:graphicFrameMkLst>
            <pc:docMk/>
            <pc:sldMk cId="400951456" sldId="296"/>
            <ac:graphicFrameMk id="12" creationId="{DCCCC312-CD84-CC77-070F-998BF2603569}"/>
          </ac:graphicFrameMkLst>
        </pc:graphicFrameChg>
        <pc:graphicFrameChg chg="del">
          <ac:chgData name="Patrick Spohr" userId="52d4397b1069a9aa" providerId="LiveId" clId="{5FB87676-0D6E-4C42-AF8E-7F6E4C1E0218}" dt="2024-01-21T14:55:35.691" v="2975" actId="478"/>
          <ac:graphicFrameMkLst>
            <pc:docMk/>
            <pc:sldMk cId="400951456" sldId="296"/>
            <ac:graphicFrameMk id="13" creationId="{A4AF41CA-0126-F10D-E331-B32A51006864}"/>
          </ac:graphicFrameMkLst>
        </pc:graphicFrameChg>
        <pc:graphicFrameChg chg="del">
          <ac:chgData name="Patrick Spohr" userId="52d4397b1069a9aa" providerId="LiveId" clId="{5FB87676-0D6E-4C42-AF8E-7F6E4C1E0218}" dt="2024-01-21T14:55:35.146" v="2974" actId="478"/>
          <ac:graphicFrameMkLst>
            <pc:docMk/>
            <pc:sldMk cId="400951456" sldId="296"/>
            <ac:graphicFrameMk id="14" creationId="{7F094A43-5967-22B5-8AB4-133E59F86BF4}"/>
          </ac:graphicFrameMkLst>
        </pc:graphicFrameChg>
        <pc:graphicFrameChg chg="del">
          <ac:chgData name="Patrick Spohr" userId="52d4397b1069a9aa" providerId="LiveId" clId="{5FB87676-0D6E-4C42-AF8E-7F6E4C1E0218}" dt="2024-01-21T14:55:33.901" v="2972" actId="478"/>
          <ac:graphicFrameMkLst>
            <pc:docMk/>
            <pc:sldMk cId="400951456" sldId="296"/>
            <ac:graphicFrameMk id="15" creationId="{01206ECA-D890-FB6B-E71A-5214BB99AC17}"/>
          </ac:graphicFrameMkLst>
        </pc:graphicFrameChg>
        <pc:graphicFrameChg chg="mod">
          <ac:chgData name="Patrick Spohr" userId="52d4397b1069a9aa" providerId="LiveId" clId="{5FB87676-0D6E-4C42-AF8E-7F6E4C1E0218}" dt="2024-01-21T14:56:57.036" v="3007"/>
          <ac:graphicFrameMkLst>
            <pc:docMk/>
            <pc:sldMk cId="400951456" sldId="296"/>
            <ac:graphicFrameMk id="16" creationId="{1059A314-EB1A-89A8-392B-C5A5CBA99CB4}"/>
          </ac:graphicFrameMkLst>
        </pc:graphicFrameChg>
        <pc:graphicFrameChg chg="del mod">
          <ac:chgData name="Patrick Spohr" userId="52d4397b1069a9aa" providerId="LiveId" clId="{5FB87676-0D6E-4C42-AF8E-7F6E4C1E0218}" dt="2024-01-21T14:55:33.484" v="2971" actId="478"/>
          <ac:graphicFrameMkLst>
            <pc:docMk/>
            <pc:sldMk cId="400951456" sldId="296"/>
            <ac:graphicFrameMk id="17" creationId="{C0EC3EA2-6463-6149-88BC-575E6D44513F}"/>
          </ac:graphicFrameMkLst>
        </pc:graphicFrameChg>
        <pc:graphicFrameChg chg="del">
          <ac:chgData name="Patrick Spohr" userId="52d4397b1069a9aa" providerId="LiveId" clId="{5FB87676-0D6E-4C42-AF8E-7F6E4C1E0218}" dt="2024-01-21T14:55:38.249" v="2979" actId="478"/>
          <ac:graphicFrameMkLst>
            <pc:docMk/>
            <pc:sldMk cId="400951456" sldId="296"/>
            <ac:graphicFrameMk id="18" creationId="{61923478-CE42-F85F-B74F-EFD69890A664}"/>
          </ac:graphicFrameMkLst>
        </pc:graphicFrameChg>
        <pc:picChg chg="add mod">
          <ac:chgData name="Patrick Spohr" userId="52d4397b1069a9aa" providerId="LiveId" clId="{5FB87676-0D6E-4C42-AF8E-7F6E4C1E0218}" dt="2024-01-21T14:58:27.995" v="3041" actId="14100"/>
          <ac:picMkLst>
            <pc:docMk/>
            <pc:sldMk cId="400951456" sldId="296"/>
            <ac:picMk id="6" creationId="{88EE43FA-F848-0944-4BE4-3198DFF8C3F6}"/>
          </ac:picMkLst>
        </pc:picChg>
      </pc:sldChg>
      <pc:sldChg chg="addSp modSp add">
        <pc:chgData name="Patrick Spohr" userId="52d4397b1069a9aa" providerId="LiveId" clId="{5FB87676-0D6E-4C42-AF8E-7F6E4C1E0218}" dt="2024-01-22T13:19:45.115" v="9556"/>
        <pc:sldMkLst>
          <pc:docMk/>
          <pc:sldMk cId="840945190" sldId="296"/>
        </pc:sldMkLst>
        <pc:picChg chg="add mod">
          <ac:chgData name="Patrick Spohr" userId="52d4397b1069a9aa" providerId="LiveId" clId="{5FB87676-0D6E-4C42-AF8E-7F6E4C1E0218}" dt="2024-01-22T13:19:45.115" v="9556"/>
          <ac:picMkLst>
            <pc:docMk/>
            <pc:sldMk cId="840945190" sldId="296"/>
            <ac:picMk id="7" creationId="{96D72190-F088-6060-43E4-D02D6820630C}"/>
          </ac:picMkLst>
        </pc:picChg>
      </pc:sldChg>
      <pc:sldChg chg="addSp delSp modSp add del mod">
        <pc:chgData name="Patrick Spohr" userId="52d4397b1069a9aa" providerId="LiveId" clId="{5FB87676-0D6E-4C42-AF8E-7F6E4C1E0218}" dt="2024-01-21T16:18:13.674" v="4966" actId="2696"/>
        <pc:sldMkLst>
          <pc:docMk/>
          <pc:sldMk cId="2756468560" sldId="297"/>
        </pc:sldMkLst>
        <pc:spChg chg="mod">
          <ac:chgData name="Patrick Spohr" userId="52d4397b1069a9aa" providerId="LiveId" clId="{5FB87676-0D6E-4C42-AF8E-7F6E4C1E0218}" dt="2024-01-21T14:57:57.670" v="3026" actId="20577"/>
          <ac:spMkLst>
            <pc:docMk/>
            <pc:sldMk cId="2756468560" sldId="297"/>
            <ac:spMk id="2" creationId="{6E79901F-3321-0FCD-11A7-037161EDD2A3}"/>
          </ac:spMkLst>
        </pc:spChg>
        <pc:graphicFrameChg chg="mod">
          <ac:chgData name="Patrick Spohr" userId="52d4397b1069a9aa" providerId="LiveId" clId="{5FB87676-0D6E-4C42-AF8E-7F6E4C1E0218}" dt="2024-01-21T15:01:18.694" v="3133" actId="1076"/>
          <ac:graphicFrameMkLst>
            <pc:docMk/>
            <pc:sldMk cId="2756468560" sldId="297"/>
            <ac:graphicFrameMk id="9" creationId="{F7825E80-E04D-ED9C-F0FE-33C527CCC177}"/>
          </ac:graphicFrameMkLst>
        </pc:graphicFrameChg>
        <pc:graphicFrameChg chg="del">
          <ac:chgData name="Patrick Spohr" userId="52d4397b1069a9aa" providerId="LiveId" clId="{5FB87676-0D6E-4C42-AF8E-7F6E4C1E0218}" dt="2024-01-21T14:57:55.842" v="3022" actId="478"/>
          <ac:graphicFrameMkLst>
            <pc:docMk/>
            <pc:sldMk cId="2756468560" sldId="297"/>
            <ac:graphicFrameMk id="10" creationId="{F1B067A2-FAC1-3191-A5B3-511B8B85778D}"/>
          </ac:graphicFrameMkLst>
        </pc:graphicFrameChg>
        <pc:graphicFrameChg chg="del">
          <ac:chgData name="Patrick Spohr" userId="52d4397b1069a9aa" providerId="LiveId" clId="{5FB87676-0D6E-4C42-AF8E-7F6E4C1E0218}" dt="2024-01-21T14:57:54.092" v="3018" actId="478"/>
          <ac:graphicFrameMkLst>
            <pc:docMk/>
            <pc:sldMk cId="2756468560" sldId="297"/>
            <ac:graphicFrameMk id="11" creationId="{723DA32A-B20E-B976-C22A-6C41CC75F56C}"/>
          </ac:graphicFrameMkLst>
        </pc:graphicFrameChg>
        <pc:graphicFrameChg chg="del">
          <ac:chgData name="Patrick Spohr" userId="52d4397b1069a9aa" providerId="LiveId" clId="{5FB87676-0D6E-4C42-AF8E-7F6E4C1E0218}" dt="2024-01-21T14:57:54.923" v="3020" actId="478"/>
          <ac:graphicFrameMkLst>
            <pc:docMk/>
            <pc:sldMk cId="2756468560" sldId="297"/>
            <ac:graphicFrameMk id="12" creationId="{DCCCC312-CD84-CC77-070F-998BF2603569}"/>
          </ac:graphicFrameMkLst>
        </pc:graphicFrameChg>
        <pc:graphicFrameChg chg="del">
          <ac:chgData name="Patrick Spohr" userId="52d4397b1069a9aa" providerId="LiveId" clId="{5FB87676-0D6E-4C42-AF8E-7F6E4C1E0218}" dt="2024-01-21T14:57:53.360" v="3016" actId="478"/>
          <ac:graphicFrameMkLst>
            <pc:docMk/>
            <pc:sldMk cId="2756468560" sldId="297"/>
            <ac:graphicFrameMk id="13" creationId="{A4AF41CA-0126-F10D-E331-B32A51006864}"/>
          </ac:graphicFrameMkLst>
        </pc:graphicFrameChg>
        <pc:graphicFrameChg chg="del">
          <ac:chgData name="Patrick Spohr" userId="52d4397b1069a9aa" providerId="LiveId" clId="{5FB87676-0D6E-4C42-AF8E-7F6E4C1E0218}" dt="2024-01-21T14:57:54.544" v="3019" actId="478"/>
          <ac:graphicFrameMkLst>
            <pc:docMk/>
            <pc:sldMk cId="2756468560" sldId="297"/>
            <ac:graphicFrameMk id="14" creationId="{7F094A43-5967-22B5-8AB4-133E59F86BF4}"/>
          </ac:graphicFrameMkLst>
        </pc:graphicFrameChg>
        <pc:graphicFrameChg chg="del">
          <ac:chgData name="Patrick Spohr" userId="52d4397b1069a9aa" providerId="LiveId" clId="{5FB87676-0D6E-4C42-AF8E-7F6E4C1E0218}" dt="2024-01-21T14:57:55.323" v="3021" actId="478"/>
          <ac:graphicFrameMkLst>
            <pc:docMk/>
            <pc:sldMk cId="2756468560" sldId="297"/>
            <ac:graphicFrameMk id="15" creationId="{01206ECA-D890-FB6B-E71A-5214BB99AC17}"/>
          </ac:graphicFrameMkLst>
        </pc:graphicFrameChg>
        <pc:graphicFrameChg chg="del">
          <ac:chgData name="Patrick Spohr" userId="52d4397b1069a9aa" providerId="LiveId" clId="{5FB87676-0D6E-4C42-AF8E-7F6E4C1E0218}" dt="2024-01-21T14:57:53.730" v="3017" actId="478"/>
          <ac:graphicFrameMkLst>
            <pc:docMk/>
            <pc:sldMk cId="2756468560" sldId="297"/>
            <ac:graphicFrameMk id="17" creationId="{C0EC3EA2-6463-6149-88BC-575E6D44513F}"/>
          </ac:graphicFrameMkLst>
        </pc:graphicFrameChg>
        <pc:graphicFrameChg chg="del">
          <ac:chgData name="Patrick Spohr" userId="52d4397b1069a9aa" providerId="LiveId" clId="{5FB87676-0D6E-4C42-AF8E-7F6E4C1E0218}" dt="2024-01-21T14:57:52.869" v="3015" actId="478"/>
          <ac:graphicFrameMkLst>
            <pc:docMk/>
            <pc:sldMk cId="2756468560" sldId="297"/>
            <ac:graphicFrameMk id="18" creationId="{61923478-CE42-F85F-B74F-EFD69890A664}"/>
          </ac:graphicFrameMkLst>
        </pc:graphicFrameChg>
        <pc:picChg chg="add mod">
          <ac:chgData name="Patrick Spohr" userId="52d4397b1069a9aa" providerId="LiveId" clId="{5FB87676-0D6E-4C42-AF8E-7F6E4C1E0218}" dt="2024-01-21T15:01:20.173" v="3134" actId="14100"/>
          <ac:picMkLst>
            <pc:docMk/>
            <pc:sldMk cId="2756468560" sldId="297"/>
            <ac:picMk id="6" creationId="{0134F8B2-503E-6B0C-A748-1A67A697929A}"/>
          </ac:picMkLst>
        </pc:picChg>
      </pc:sldChg>
      <pc:sldChg chg="addSp modSp add">
        <pc:chgData name="Patrick Spohr" userId="52d4397b1069a9aa" providerId="LiveId" clId="{5FB87676-0D6E-4C42-AF8E-7F6E4C1E0218}" dt="2024-01-22T13:19:46.171" v="9557"/>
        <pc:sldMkLst>
          <pc:docMk/>
          <pc:sldMk cId="4094643852" sldId="297"/>
        </pc:sldMkLst>
        <pc:picChg chg="add mod">
          <ac:chgData name="Patrick Spohr" userId="52d4397b1069a9aa" providerId="LiveId" clId="{5FB87676-0D6E-4C42-AF8E-7F6E4C1E0218}" dt="2024-01-22T13:19:46.171" v="9557"/>
          <ac:picMkLst>
            <pc:docMk/>
            <pc:sldMk cId="4094643852" sldId="297"/>
            <ac:picMk id="7" creationId="{2644AE51-297D-FCEF-8290-E024E0072397}"/>
          </ac:picMkLst>
        </pc:picChg>
      </pc:sldChg>
      <pc:sldChg chg="addSp modSp add">
        <pc:chgData name="Patrick Spohr" userId="52d4397b1069a9aa" providerId="LiveId" clId="{5FB87676-0D6E-4C42-AF8E-7F6E4C1E0218}" dt="2024-01-22T13:19:48.224" v="9559"/>
        <pc:sldMkLst>
          <pc:docMk/>
          <pc:sldMk cId="1554279538" sldId="298"/>
        </pc:sldMkLst>
        <pc:picChg chg="add mod">
          <ac:chgData name="Patrick Spohr" userId="52d4397b1069a9aa" providerId="LiveId" clId="{5FB87676-0D6E-4C42-AF8E-7F6E4C1E0218}" dt="2024-01-22T13:19:48.224" v="9559"/>
          <ac:picMkLst>
            <pc:docMk/>
            <pc:sldMk cId="1554279538" sldId="298"/>
            <ac:picMk id="7" creationId="{DDC097A3-F5C0-828E-3DFA-7BD0994BF3C4}"/>
          </ac:picMkLst>
        </pc:picChg>
      </pc:sldChg>
      <pc:sldChg chg="addSp delSp modSp add del mod">
        <pc:chgData name="Patrick Spohr" userId="52d4397b1069a9aa" providerId="LiveId" clId="{5FB87676-0D6E-4C42-AF8E-7F6E4C1E0218}" dt="2024-01-21T16:18:13.674" v="4966" actId="2696"/>
        <pc:sldMkLst>
          <pc:docMk/>
          <pc:sldMk cId="2138681034" sldId="298"/>
        </pc:sldMkLst>
        <pc:spChg chg="mod">
          <ac:chgData name="Patrick Spohr" userId="52d4397b1069a9aa" providerId="LiveId" clId="{5FB87676-0D6E-4C42-AF8E-7F6E4C1E0218}" dt="2024-01-21T15:00:52.508" v="3114" actId="20577"/>
          <ac:spMkLst>
            <pc:docMk/>
            <pc:sldMk cId="2138681034" sldId="298"/>
            <ac:spMk id="2" creationId="{6E79901F-3321-0FCD-11A7-037161EDD2A3}"/>
          </ac:spMkLst>
        </pc:spChg>
        <pc:graphicFrameChg chg="mod">
          <ac:chgData name="Patrick Spohr" userId="52d4397b1069a9aa" providerId="LiveId" clId="{5FB87676-0D6E-4C42-AF8E-7F6E4C1E0218}" dt="2024-01-21T15:01:25.325" v="3137" actId="14100"/>
          <ac:graphicFrameMkLst>
            <pc:docMk/>
            <pc:sldMk cId="2138681034" sldId="298"/>
            <ac:graphicFrameMk id="10" creationId="{F1B067A2-FAC1-3191-A5B3-511B8B85778D}"/>
          </ac:graphicFrameMkLst>
        </pc:graphicFrameChg>
        <pc:graphicFrameChg chg="del">
          <ac:chgData name="Patrick Spohr" userId="52d4397b1069a9aa" providerId="LiveId" clId="{5FB87676-0D6E-4C42-AF8E-7F6E4C1E0218}" dt="2024-01-21T14:59:52.504" v="3080" actId="478"/>
          <ac:graphicFrameMkLst>
            <pc:docMk/>
            <pc:sldMk cId="2138681034" sldId="298"/>
            <ac:graphicFrameMk id="11" creationId="{723DA32A-B20E-B976-C22A-6C41CC75F56C}"/>
          </ac:graphicFrameMkLst>
        </pc:graphicFrameChg>
        <pc:graphicFrameChg chg="del">
          <ac:chgData name="Patrick Spohr" userId="52d4397b1069a9aa" providerId="LiveId" clId="{5FB87676-0D6E-4C42-AF8E-7F6E4C1E0218}" dt="2024-01-21T14:59:53.300" v="3081" actId="478"/>
          <ac:graphicFrameMkLst>
            <pc:docMk/>
            <pc:sldMk cId="2138681034" sldId="298"/>
            <ac:graphicFrameMk id="12" creationId="{DCCCC312-CD84-CC77-070F-998BF2603569}"/>
          </ac:graphicFrameMkLst>
        </pc:graphicFrameChg>
        <pc:graphicFrameChg chg="del mod">
          <ac:chgData name="Patrick Spohr" userId="52d4397b1069a9aa" providerId="LiveId" clId="{5FB87676-0D6E-4C42-AF8E-7F6E4C1E0218}" dt="2024-01-21T15:00:06.723" v="3090" actId="478"/>
          <ac:graphicFrameMkLst>
            <pc:docMk/>
            <pc:sldMk cId="2138681034" sldId="298"/>
            <ac:graphicFrameMk id="13" creationId="{A4AF41CA-0126-F10D-E331-B32A51006864}"/>
          </ac:graphicFrameMkLst>
        </pc:graphicFrameChg>
        <pc:graphicFrameChg chg="del">
          <ac:chgData name="Patrick Spohr" userId="52d4397b1069a9aa" providerId="LiveId" clId="{5FB87676-0D6E-4C42-AF8E-7F6E4C1E0218}" dt="2024-01-21T14:59:54.824" v="3082" actId="478"/>
          <ac:graphicFrameMkLst>
            <pc:docMk/>
            <pc:sldMk cId="2138681034" sldId="298"/>
            <ac:graphicFrameMk id="14" creationId="{7F094A43-5967-22B5-8AB4-133E59F86BF4}"/>
          </ac:graphicFrameMkLst>
        </pc:graphicFrameChg>
        <pc:graphicFrameChg chg="del mod">
          <ac:chgData name="Patrick Spohr" userId="52d4397b1069a9aa" providerId="LiveId" clId="{5FB87676-0D6E-4C42-AF8E-7F6E4C1E0218}" dt="2024-01-21T15:00:07.126" v="3091" actId="478"/>
          <ac:graphicFrameMkLst>
            <pc:docMk/>
            <pc:sldMk cId="2138681034" sldId="298"/>
            <ac:graphicFrameMk id="15" creationId="{01206ECA-D890-FB6B-E71A-5214BB99AC17}"/>
          </ac:graphicFrameMkLst>
        </pc:graphicFrameChg>
        <pc:graphicFrameChg chg="del">
          <ac:chgData name="Patrick Spohr" userId="52d4397b1069a9aa" providerId="LiveId" clId="{5FB87676-0D6E-4C42-AF8E-7F6E4C1E0218}" dt="2024-01-21T14:59:36.779" v="3071" actId="478"/>
          <ac:graphicFrameMkLst>
            <pc:docMk/>
            <pc:sldMk cId="2138681034" sldId="298"/>
            <ac:graphicFrameMk id="17" creationId="{C0EC3EA2-6463-6149-88BC-575E6D44513F}"/>
          </ac:graphicFrameMkLst>
        </pc:graphicFrameChg>
        <pc:graphicFrameChg chg="del mod">
          <ac:chgData name="Patrick Spohr" userId="52d4397b1069a9aa" providerId="LiveId" clId="{5FB87676-0D6E-4C42-AF8E-7F6E4C1E0218}" dt="2024-01-21T15:00:06.267" v="3089" actId="478"/>
          <ac:graphicFrameMkLst>
            <pc:docMk/>
            <pc:sldMk cId="2138681034" sldId="298"/>
            <ac:graphicFrameMk id="18" creationId="{61923478-CE42-F85F-B74F-EFD69890A664}"/>
          </ac:graphicFrameMkLst>
        </pc:graphicFrameChg>
        <pc:picChg chg="add mod">
          <ac:chgData name="Patrick Spohr" userId="52d4397b1069a9aa" providerId="LiveId" clId="{5FB87676-0D6E-4C42-AF8E-7F6E4C1E0218}" dt="2024-01-21T15:01:24.118" v="3136" actId="14100"/>
          <ac:picMkLst>
            <pc:docMk/>
            <pc:sldMk cId="2138681034" sldId="298"/>
            <ac:picMk id="6" creationId="{2D06FC1B-FEB0-0011-7718-DE61E1C5098F}"/>
          </ac:picMkLst>
        </pc:picChg>
        <pc:picChg chg="add del mod">
          <ac:chgData name="Patrick Spohr" userId="52d4397b1069a9aa" providerId="LiveId" clId="{5FB87676-0D6E-4C42-AF8E-7F6E4C1E0218}" dt="2024-01-21T15:00:48.102" v="3108" actId="478"/>
          <ac:picMkLst>
            <pc:docMk/>
            <pc:sldMk cId="2138681034" sldId="298"/>
            <ac:picMk id="7" creationId="{E6279295-E70C-0D32-4210-20A8DA079D80}"/>
          </ac:picMkLst>
        </pc:picChg>
      </pc:sldChg>
      <pc:sldChg chg="addSp delSp modSp add del mod">
        <pc:chgData name="Patrick Spohr" userId="52d4397b1069a9aa" providerId="LiveId" clId="{5FB87676-0D6E-4C42-AF8E-7F6E4C1E0218}" dt="2024-01-21T16:18:13.674" v="4966" actId="2696"/>
        <pc:sldMkLst>
          <pc:docMk/>
          <pc:sldMk cId="152289883" sldId="299"/>
        </pc:sldMkLst>
        <pc:spChg chg="mod">
          <ac:chgData name="Patrick Spohr" userId="52d4397b1069a9aa" providerId="LiveId" clId="{5FB87676-0D6E-4C42-AF8E-7F6E4C1E0218}" dt="2024-01-21T15:03:30.223" v="3205" actId="20577"/>
          <ac:spMkLst>
            <pc:docMk/>
            <pc:sldMk cId="152289883" sldId="299"/>
            <ac:spMk id="2" creationId="{6E79901F-3321-0FCD-11A7-037161EDD2A3}"/>
          </ac:spMkLst>
        </pc:spChg>
        <pc:graphicFrameChg chg="del">
          <ac:chgData name="Patrick Spohr" userId="52d4397b1069a9aa" providerId="LiveId" clId="{5FB87676-0D6E-4C42-AF8E-7F6E4C1E0218}" dt="2024-01-21T15:01:50.248" v="3140" actId="478"/>
          <ac:graphicFrameMkLst>
            <pc:docMk/>
            <pc:sldMk cId="152289883" sldId="299"/>
            <ac:graphicFrameMk id="10" creationId="{F1B067A2-FAC1-3191-A5B3-511B8B85778D}"/>
          </ac:graphicFrameMkLst>
        </pc:graphicFrameChg>
        <pc:graphicFrameChg chg="del mod">
          <ac:chgData name="Patrick Spohr" userId="52d4397b1069a9aa" providerId="LiveId" clId="{5FB87676-0D6E-4C42-AF8E-7F6E4C1E0218}" dt="2024-01-21T15:03:10.614" v="3174" actId="478"/>
          <ac:graphicFrameMkLst>
            <pc:docMk/>
            <pc:sldMk cId="152289883" sldId="299"/>
            <ac:graphicFrameMk id="11" creationId="{723DA32A-B20E-B976-C22A-6C41CC75F56C}"/>
          </ac:graphicFrameMkLst>
        </pc:graphicFrameChg>
        <pc:graphicFrameChg chg="mod">
          <ac:chgData name="Patrick Spohr" userId="52d4397b1069a9aa" providerId="LiveId" clId="{5FB87676-0D6E-4C42-AF8E-7F6E4C1E0218}" dt="2024-01-21T15:03:56.206" v="3219" actId="1076"/>
          <ac:graphicFrameMkLst>
            <pc:docMk/>
            <pc:sldMk cId="152289883" sldId="299"/>
            <ac:graphicFrameMk id="12" creationId="{DCCCC312-CD84-CC77-070F-998BF2603569}"/>
          </ac:graphicFrameMkLst>
        </pc:graphicFrameChg>
        <pc:graphicFrameChg chg="del mod">
          <ac:chgData name="Patrick Spohr" userId="52d4397b1069a9aa" providerId="LiveId" clId="{5FB87676-0D6E-4C42-AF8E-7F6E4C1E0218}" dt="2024-01-21T15:03:11.687" v="3175" actId="478"/>
          <ac:graphicFrameMkLst>
            <pc:docMk/>
            <pc:sldMk cId="152289883" sldId="299"/>
            <ac:graphicFrameMk id="13" creationId="{A4AF41CA-0126-F10D-E331-B32A51006864}"/>
          </ac:graphicFrameMkLst>
        </pc:graphicFrameChg>
        <pc:graphicFrameChg chg="mod">
          <ac:chgData name="Patrick Spohr" userId="52d4397b1069a9aa" providerId="LiveId" clId="{5FB87676-0D6E-4C42-AF8E-7F6E4C1E0218}" dt="2024-01-21T15:03:56.206" v="3219" actId="1076"/>
          <ac:graphicFrameMkLst>
            <pc:docMk/>
            <pc:sldMk cId="152289883" sldId="299"/>
            <ac:graphicFrameMk id="14" creationId="{7F094A43-5967-22B5-8AB4-133E59F86BF4}"/>
          </ac:graphicFrameMkLst>
        </pc:graphicFrameChg>
        <pc:graphicFrameChg chg="del">
          <ac:chgData name="Patrick Spohr" userId="52d4397b1069a9aa" providerId="LiveId" clId="{5FB87676-0D6E-4C42-AF8E-7F6E4C1E0218}" dt="2024-01-21T15:01:44.660" v="3139" actId="478"/>
          <ac:graphicFrameMkLst>
            <pc:docMk/>
            <pc:sldMk cId="152289883" sldId="299"/>
            <ac:graphicFrameMk id="15" creationId="{01206ECA-D890-FB6B-E71A-5214BB99AC17}"/>
          </ac:graphicFrameMkLst>
        </pc:graphicFrameChg>
        <pc:graphicFrameChg chg="del">
          <ac:chgData name="Patrick Spohr" userId="52d4397b1069a9aa" providerId="LiveId" clId="{5FB87676-0D6E-4C42-AF8E-7F6E4C1E0218}" dt="2024-01-21T15:01:42.131" v="3138" actId="478"/>
          <ac:graphicFrameMkLst>
            <pc:docMk/>
            <pc:sldMk cId="152289883" sldId="299"/>
            <ac:graphicFrameMk id="17" creationId="{C0EC3EA2-6463-6149-88BC-575E6D44513F}"/>
          </ac:graphicFrameMkLst>
        </pc:graphicFrameChg>
        <pc:graphicFrameChg chg="del mod">
          <ac:chgData name="Patrick Spohr" userId="52d4397b1069a9aa" providerId="LiveId" clId="{5FB87676-0D6E-4C42-AF8E-7F6E4C1E0218}" dt="2024-01-21T15:03:09.103" v="3173" actId="478"/>
          <ac:graphicFrameMkLst>
            <pc:docMk/>
            <pc:sldMk cId="152289883" sldId="299"/>
            <ac:graphicFrameMk id="18" creationId="{61923478-CE42-F85F-B74F-EFD69890A664}"/>
          </ac:graphicFrameMkLst>
        </pc:graphicFrameChg>
        <pc:picChg chg="add mod">
          <ac:chgData name="Patrick Spohr" userId="52d4397b1069a9aa" providerId="LiveId" clId="{5FB87676-0D6E-4C42-AF8E-7F6E4C1E0218}" dt="2024-01-21T15:03:59.717" v="3222" actId="1076"/>
          <ac:picMkLst>
            <pc:docMk/>
            <pc:sldMk cId="152289883" sldId="299"/>
            <ac:picMk id="6" creationId="{5B27D694-B83A-50CF-CC98-7E64590211E1}"/>
          </ac:picMkLst>
        </pc:picChg>
        <pc:picChg chg="add mod">
          <ac:chgData name="Patrick Spohr" userId="52d4397b1069a9aa" providerId="LiveId" clId="{5FB87676-0D6E-4C42-AF8E-7F6E4C1E0218}" dt="2024-01-21T15:04:04.716" v="3225" actId="1076"/>
          <ac:picMkLst>
            <pc:docMk/>
            <pc:sldMk cId="152289883" sldId="299"/>
            <ac:picMk id="7" creationId="{4AF934F9-43F1-EE45-610B-C073994B3ED9}"/>
          </ac:picMkLst>
        </pc:picChg>
      </pc:sldChg>
      <pc:sldChg chg="addSp modSp add">
        <pc:chgData name="Patrick Spohr" userId="52d4397b1069a9aa" providerId="LiveId" clId="{5FB87676-0D6E-4C42-AF8E-7F6E4C1E0218}" dt="2024-01-22T13:19:50.235" v="9561"/>
        <pc:sldMkLst>
          <pc:docMk/>
          <pc:sldMk cId="1737244120" sldId="299"/>
        </pc:sldMkLst>
        <pc:picChg chg="add mod">
          <ac:chgData name="Patrick Spohr" userId="52d4397b1069a9aa" providerId="LiveId" clId="{5FB87676-0D6E-4C42-AF8E-7F6E4C1E0218}" dt="2024-01-22T13:19:50.235" v="9561"/>
          <ac:picMkLst>
            <pc:docMk/>
            <pc:sldMk cId="1737244120" sldId="299"/>
            <ac:picMk id="8" creationId="{BE19FF03-800D-9C1E-E143-70D43FCE6038}"/>
          </ac:picMkLst>
        </pc:picChg>
      </pc:sldChg>
      <pc:sldChg chg="addSp delSp modSp add del mod">
        <pc:chgData name="Patrick Spohr" userId="52d4397b1069a9aa" providerId="LiveId" clId="{5FB87676-0D6E-4C42-AF8E-7F6E4C1E0218}" dt="2024-01-21T16:18:13.674" v="4966" actId="2696"/>
        <pc:sldMkLst>
          <pc:docMk/>
          <pc:sldMk cId="400603745" sldId="300"/>
        </pc:sldMkLst>
        <pc:spChg chg="mod">
          <ac:chgData name="Patrick Spohr" userId="52d4397b1069a9aa" providerId="LiveId" clId="{5FB87676-0D6E-4C42-AF8E-7F6E4C1E0218}" dt="2024-01-21T15:00:58.639" v="3120" actId="20577"/>
          <ac:spMkLst>
            <pc:docMk/>
            <pc:sldMk cId="400603745" sldId="300"/>
            <ac:spMk id="2" creationId="{6E79901F-3321-0FCD-11A7-037161EDD2A3}"/>
          </ac:spMkLst>
        </pc:spChg>
        <pc:graphicFrameChg chg="del">
          <ac:chgData name="Patrick Spohr" userId="52d4397b1069a9aa" providerId="LiveId" clId="{5FB87676-0D6E-4C42-AF8E-7F6E4C1E0218}" dt="2024-01-21T15:00:04.750" v="3088" actId="478"/>
          <ac:graphicFrameMkLst>
            <pc:docMk/>
            <pc:sldMk cId="400603745" sldId="300"/>
            <ac:graphicFrameMk id="10" creationId="{F1B067A2-FAC1-3191-A5B3-511B8B85778D}"/>
          </ac:graphicFrameMkLst>
        </pc:graphicFrameChg>
        <pc:graphicFrameChg chg="del">
          <ac:chgData name="Patrick Spohr" userId="52d4397b1069a9aa" providerId="LiveId" clId="{5FB87676-0D6E-4C42-AF8E-7F6E4C1E0218}" dt="2024-01-21T15:00:03.794" v="3086" actId="478"/>
          <ac:graphicFrameMkLst>
            <pc:docMk/>
            <pc:sldMk cId="400603745" sldId="300"/>
            <ac:graphicFrameMk id="13" creationId="{A4AF41CA-0126-F10D-E331-B32A51006864}"/>
          </ac:graphicFrameMkLst>
        </pc:graphicFrameChg>
        <pc:graphicFrameChg chg="mod">
          <ac:chgData name="Patrick Spohr" userId="52d4397b1069a9aa" providerId="LiveId" clId="{5FB87676-0D6E-4C42-AF8E-7F6E4C1E0218}" dt="2024-01-21T15:02:26.168" v="3155" actId="1076"/>
          <ac:graphicFrameMkLst>
            <pc:docMk/>
            <pc:sldMk cId="400603745" sldId="300"/>
            <ac:graphicFrameMk id="15" creationId="{01206ECA-D890-FB6B-E71A-5214BB99AC17}"/>
          </ac:graphicFrameMkLst>
        </pc:graphicFrameChg>
        <pc:graphicFrameChg chg="del">
          <ac:chgData name="Patrick Spohr" userId="52d4397b1069a9aa" providerId="LiveId" clId="{5FB87676-0D6E-4C42-AF8E-7F6E4C1E0218}" dt="2024-01-21T15:00:04.173" v="3087" actId="478"/>
          <ac:graphicFrameMkLst>
            <pc:docMk/>
            <pc:sldMk cId="400603745" sldId="300"/>
            <ac:graphicFrameMk id="18" creationId="{61923478-CE42-F85F-B74F-EFD69890A664}"/>
          </ac:graphicFrameMkLst>
        </pc:graphicFrameChg>
        <pc:picChg chg="add mod">
          <ac:chgData name="Patrick Spohr" userId="52d4397b1069a9aa" providerId="LiveId" clId="{5FB87676-0D6E-4C42-AF8E-7F6E4C1E0218}" dt="2024-01-21T15:02:23.876" v="3154" actId="1076"/>
          <ac:picMkLst>
            <pc:docMk/>
            <pc:sldMk cId="400603745" sldId="300"/>
            <ac:picMk id="6" creationId="{2839799F-16C3-258D-5E37-A541CB9C348F}"/>
          </ac:picMkLst>
        </pc:picChg>
      </pc:sldChg>
      <pc:sldChg chg="addSp modSp add">
        <pc:chgData name="Patrick Spohr" userId="52d4397b1069a9aa" providerId="LiveId" clId="{5FB87676-0D6E-4C42-AF8E-7F6E4C1E0218}" dt="2024-01-22T13:19:49.277" v="9560"/>
        <pc:sldMkLst>
          <pc:docMk/>
          <pc:sldMk cId="4150300941" sldId="300"/>
        </pc:sldMkLst>
        <pc:picChg chg="add mod">
          <ac:chgData name="Patrick Spohr" userId="52d4397b1069a9aa" providerId="LiveId" clId="{5FB87676-0D6E-4C42-AF8E-7F6E4C1E0218}" dt="2024-01-22T13:19:49.277" v="9560"/>
          <ac:picMkLst>
            <pc:docMk/>
            <pc:sldMk cId="4150300941" sldId="300"/>
            <ac:picMk id="7" creationId="{9876DA2C-1837-EA37-1F97-66FBA2E8EEA2}"/>
          </ac:picMkLst>
        </pc:picChg>
      </pc:sldChg>
      <pc:sldChg chg="addSp modSp add">
        <pc:chgData name="Patrick Spohr" userId="52d4397b1069a9aa" providerId="LiveId" clId="{5FB87676-0D6E-4C42-AF8E-7F6E4C1E0218}" dt="2024-01-22T13:19:50.823" v="9562"/>
        <pc:sldMkLst>
          <pc:docMk/>
          <pc:sldMk cId="1426633513" sldId="301"/>
        </pc:sldMkLst>
        <pc:picChg chg="add mod">
          <ac:chgData name="Patrick Spohr" userId="52d4397b1069a9aa" providerId="LiveId" clId="{5FB87676-0D6E-4C42-AF8E-7F6E4C1E0218}" dt="2024-01-22T13:19:50.823" v="9562"/>
          <ac:picMkLst>
            <pc:docMk/>
            <pc:sldMk cId="1426633513" sldId="301"/>
            <ac:picMk id="9" creationId="{DCE37561-E0C7-9946-6C62-A85547A8B105}"/>
          </ac:picMkLst>
        </pc:picChg>
      </pc:sldChg>
      <pc:sldChg chg="addSp delSp modSp add del mod">
        <pc:chgData name="Patrick Spohr" userId="52d4397b1069a9aa" providerId="LiveId" clId="{5FB87676-0D6E-4C42-AF8E-7F6E4C1E0218}" dt="2024-01-21T16:18:13.674" v="4966" actId="2696"/>
        <pc:sldMkLst>
          <pc:docMk/>
          <pc:sldMk cId="3090798048" sldId="301"/>
        </pc:sldMkLst>
        <pc:spChg chg="mod">
          <ac:chgData name="Patrick Spohr" userId="52d4397b1069a9aa" providerId="LiveId" clId="{5FB87676-0D6E-4C42-AF8E-7F6E4C1E0218}" dt="2024-01-21T15:05:28.134" v="3276" actId="20577"/>
          <ac:spMkLst>
            <pc:docMk/>
            <pc:sldMk cId="3090798048" sldId="301"/>
            <ac:spMk id="2" creationId="{6E79901F-3321-0FCD-11A7-037161EDD2A3}"/>
          </ac:spMkLst>
        </pc:spChg>
        <pc:graphicFrameChg chg="mod">
          <ac:chgData name="Patrick Spohr" userId="52d4397b1069a9aa" providerId="LiveId" clId="{5FB87676-0D6E-4C42-AF8E-7F6E4C1E0218}" dt="2024-01-21T15:06:02.624" v="3290" actId="1076"/>
          <ac:graphicFrameMkLst>
            <pc:docMk/>
            <pc:sldMk cId="3090798048" sldId="301"/>
            <ac:graphicFrameMk id="11" creationId="{723DA32A-B20E-B976-C22A-6C41CC75F56C}"/>
          </ac:graphicFrameMkLst>
        </pc:graphicFrameChg>
        <pc:graphicFrameChg chg="del">
          <ac:chgData name="Patrick Spohr" userId="52d4397b1069a9aa" providerId="LiveId" clId="{5FB87676-0D6E-4C42-AF8E-7F6E4C1E0218}" dt="2024-01-21T15:04:13.962" v="3226" actId="478"/>
          <ac:graphicFrameMkLst>
            <pc:docMk/>
            <pc:sldMk cId="3090798048" sldId="301"/>
            <ac:graphicFrameMk id="12" creationId="{DCCCC312-CD84-CC77-070F-998BF2603569}"/>
          </ac:graphicFrameMkLst>
        </pc:graphicFrameChg>
        <pc:graphicFrameChg chg="mod">
          <ac:chgData name="Patrick Spohr" userId="52d4397b1069a9aa" providerId="LiveId" clId="{5FB87676-0D6E-4C42-AF8E-7F6E4C1E0218}" dt="2024-01-21T15:06:05.040" v="3291" actId="1076"/>
          <ac:graphicFrameMkLst>
            <pc:docMk/>
            <pc:sldMk cId="3090798048" sldId="301"/>
            <ac:graphicFrameMk id="13" creationId="{A4AF41CA-0126-F10D-E331-B32A51006864}"/>
          </ac:graphicFrameMkLst>
        </pc:graphicFrameChg>
        <pc:graphicFrameChg chg="del">
          <ac:chgData name="Patrick Spohr" userId="52d4397b1069a9aa" providerId="LiveId" clId="{5FB87676-0D6E-4C42-AF8E-7F6E4C1E0218}" dt="2024-01-21T15:04:14.380" v="3227" actId="478"/>
          <ac:graphicFrameMkLst>
            <pc:docMk/>
            <pc:sldMk cId="3090798048" sldId="301"/>
            <ac:graphicFrameMk id="14" creationId="{7F094A43-5967-22B5-8AB4-133E59F86BF4}"/>
          </ac:graphicFrameMkLst>
        </pc:graphicFrameChg>
        <pc:graphicFrameChg chg="mod">
          <ac:chgData name="Patrick Spohr" userId="52d4397b1069a9aa" providerId="LiveId" clId="{5FB87676-0D6E-4C42-AF8E-7F6E4C1E0218}" dt="2024-01-21T15:06:05.914" v="3292" actId="1076"/>
          <ac:graphicFrameMkLst>
            <pc:docMk/>
            <pc:sldMk cId="3090798048" sldId="301"/>
            <ac:graphicFrameMk id="18" creationId="{61923478-CE42-F85F-B74F-EFD69890A664}"/>
          </ac:graphicFrameMkLst>
        </pc:graphicFrameChg>
        <pc:picChg chg="add mod">
          <ac:chgData name="Patrick Spohr" userId="52d4397b1069a9aa" providerId="LiveId" clId="{5FB87676-0D6E-4C42-AF8E-7F6E4C1E0218}" dt="2024-01-21T15:05:43.412" v="3282" actId="1076"/>
          <ac:picMkLst>
            <pc:docMk/>
            <pc:sldMk cId="3090798048" sldId="301"/>
            <ac:picMk id="6" creationId="{7FD538DC-3006-38C6-0778-7FB04FE52330}"/>
          </ac:picMkLst>
        </pc:picChg>
        <pc:picChg chg="add mod">
          <ac:chgData name="Patrick Spohr" userId="52d4397b1069a9aa" providerId="LiveId" clId="{5FB87676-0D6E-4C42-AF8E-7F6E4C1E0218}" dt="2024-01-21T15:05:49.670" v="3285" actId="1076"/>
          <ac:picMkLst>
            <pc:docMk/>
            <pc:sldMk cId="3090798048" sldId="301"/>
            <ac:picMk id="7" creationId="{80C2F5C7-3766-FE03-8333-ACEAEFE8F204}"/>
          </ac:picMkLst>
        </pc:picChg>
        <pc:picChg chg="add mod">
          <ac:chgData name="Patrick Spohr" userId="52d4397b1069a9aa" providerId="LiveId" clId="{5FB87676-0D6E-4C42-AF8E-7F6E4C1E0218}" dt="2024-01-21T15:05:50.592" v="3286" actId="1076"/>
          <ac:picMkLst>
            <pc:docMk/>
            <pc:sldMk cId="3090798048" sldId="301"/>
            <ac:picMk id="8" creationId="{2E114026-9F8F-DB84-08A6-1DD424D1D4BC}"/>
          </ac:picMkLst>
        </pc:picChg>
      </pc:sldChg>
      <pc:sldChg chg="addSp delSp modSp add mod">
        <pc:chgData name="Patrick Spohr" userId="52d4397b1069a9aa" providerId="LiveId" clId="{5FB87676-0D6E-4C42-AF8E-7F6E4C1E0218}" dt="2024-01-22T13:19:58.844" v="9567"/>
        <pc:sldMkLst>
          <pc:docMk/>
          <pc:sldMk cId="2041437354" sldId="302"/>
        </pc:sldMkLst>
        <pc:spChg chg="mod">
          <ac:chgData name="Patrick Spohr" userId="52d4397b1069a9aa" providerId="LiveId" clId="{5FB87676-0D6E-4C42-AF8E-7F6E4C1E0218}" dt="2024-01-21T15:47:39.985" v="4101" actId="20577"/>
          <ac:spMkLst>
            <pc:docMk/>
            <pc:sldMk cId="2041437354" sldId="302"/>
            <ac:spMk id="6" creationId="{3F107158-3543-7046-6564-151788A6CDC0}"/>
          </ac:spMkLst>
        </pc:spChg>
        <pc:spChg chg="del">
          <ac:chgData name="Patrick Spohr" userId="52d4397b1069a9aa" providerId="LiveId" clId="{5FB87676-0D6E-4C42-AF8E-7F6E4C1E0218}" dt="2024-01-21T15:47:59.973" v="4139" actId="478"/>
          <ac:spMkLst>
            <pc:docMk/>
            <pc:sldMk cId="2041437354" sldId="302"/>
            <ac:spMk id="8" creationId="{1A40B68C-B4C5-15C3-76E8-A6927C6E2743}"/>
          </ac:spMkLst>
        </pc:spChg>
        <pc:spChg chg="add del mod">
          <ac:chgData name="Patrick Spohr" userId="52d4397b1069a9aa" providerId="LiveId" clId="{5FB87676-0D6E-4C42-AF8E-7F6E4C1E0218}" dt="2024-01-21T16:06:12.802" v="4620" actId="478"/>
          <ac:spMkLst>
            <pc:docMk/>
            <pc:sldMk cId="2041437354" sldId="302"/>
            <ac:spMk id="11" creationId="{F0B1E057-E3F8-6D0B-98FC-B37C86AFBBB7}"/>
          </ac:spMkLst>
        </pc:spChg>
        <pc:spChg chg="mod">
          <ac:chgData name="Patrick Spohr" userId="52d4397b1069a9aa" providerId="LiveId" clId="{5FB87676-0D6E-4C42-AF8E-7F6E4C1E0218}" dt="2024-01-21T16:07:05.501" v="4644" actId="1076"/>
          <ac:spMkLst>
            <pc:docMk/>
            <pc:sldMk cId="2041437354" sldId="302"/>
            <ac:spMk id="13" creationId="{7890D1ED-16CC-BA95-F1AC-A8F76E2E41DA}"/>
          </ac:spMkLst>
        </pc:spChg>
        <pc:spChg chg="add del mod">
          <ac:chgData name="Patrick Spohr" userId="52d4397b1069a9aa" providerId="LiveId" clId="{5FB87676-0D6E-4C42-AF8E-7F6E4C1E0218}" dt="2024-01-21T16:06:26.414" v="4626" actId="478"/>
          <ac:spMkLst>
            <pc:docMk/>
            <pc:sldMk cId="2041437354" sldId="302"/>
            <ac:spMk id="15" creationId="{1CD55E07-7C04-A10F-8797-6823EA5712E0}"/>
          </ac:spMkLst>
        </pc:spChg>
        <pc:spChg chg="add mod">
          <ac:chgData name="Patrick Spohr" userId="52d4397b1069a9aa" providerId="LiveId" clId="{5FB87676-0D6E-4C42-AF8E-7F6E4C1E0218}" dt="2024-01-22T11:04:47.889" v="8907" actId="1076"/>
          <ac:spMkLst>
            <pc:docMk/>
            <pc:sldMk cId="2041437354" sldId="302"/>
            <ac:spMk id="17" creationId="{395446C9-A95B-184D-66F0-BC176F2D12FB}"/>
          </ac:spMkLst>
        </pc:spChg>
        <pc:spChg chg="add mod">
          <ac:chgData name="Patrick Spohr" userId="52d4397b1069a9aa" providerId="LiveId" clId="{5FB87676-0D6E-4C42-AF8E-7F6E4C1E0218}" dt="2024-01-21T16:16:53.440" v="4959" actId="20577"/>
          <ac:spMkLst>
            <pc:docMk/>
            <pc:sldMk cId="2041437354" sldId="302"/>
            <ac:spMk id="19" creationId="{BB645354-4511-1906-CE55-F00F6079A0D2}"/>
          </ac:spMkLst>
        </pc:spChg>
        <pc:picChg chg="del mod">
          <ac:chgData name="Patrick Spohr" userId="52d4397b1069a9aa" providerId="LiveId" clId="{5FB87676-0D6E-4C42-AF8E-7F6E4C1E0218}" dt="2024-01-21T15:47:57.100" v="4135" actId="478"/>
          <ac:picMkLst>
            <pc:docMk/>
            <pc:sldMk cId="2041437354" sldId="302"/>
            <ac:picMk id="4" creationId="{8D65D300-64D6-55A7-4E15-1C2517CEF80C}"/>
          </ac:picMkLst>
        </pc:picChg>
        <pc:picChg chg="add mod">
          <ac:chgData name="Patrick Spohr" userId="52d4397b1069a9aa" providerId="LiveId" clId="{5FB87676-0D6E-4C42-AF8E-7F6E4C1E0218}" dt="2024-01-22T13:19:58.844" v="9567"/>
          <ac:picMkLst>
            <pc:docMk/>
            <pc:sldMk cId="2041437354" sldId="302"/>
            <ac:picMk id="4" creationId="{CEB78B80-7701-164C-20FE-641A6B53D547}"/>
          </ac:picMkLst>
        </pc:picChg>
        <pc:picChg chg="del">
          <ac:chgData name="Patrick Spohr" userId="52d4397b1069a9aa" providerId="LiveId" clId="{5FB87676-0D6E-4C42-AF8E-7F6E4C1E0218}" dt="2024-01-21T15:47:58.824" v="4138" actId="478"/>
          <ac:picMkLst>
            <pc:docMk/>
            <pc:sldMk cId="2041437354" sldId="302"/>
            <ac:picMk id="10" creationId="{16F4A55C-D53A-80CF-7E8A-230B723C7C20}"/>
          </ac:picMkLst>
        </pc:picChg>
        <pc:picChg chg="del mod">
          <ac:chgData name="Patrick Spohr" userId="52d4397b1069a9aa" providerId="LiveId" clId="{5FB87676-0D6E-4C42-AF8E-7F6E4C1E0218}" dt="2024-01-21T15:47:58.483" v="4137" actId="478"/>
          <ac:picMkLst>
            <pc:docMk/>
            <pc:sldMk cId="2041437354" sldId="302"/>
            <ac:picMk id="12" creationId="{6C7BC963-2245-1A02-C411-B3786F225A54}"/>
          </ac:picMkLst>
        </pc:picChg>
        <pc:picChg chg="add mod">
          <ac:chgData name="Patrick Spohr" userId="52d4397b1069a9aa" providerId="LiveId" clId="{5FB87676-0D6E-4C42-AF8E-7F6E4C1E0218}" dt="2024-01-21T16:16:58.665" v="4960" actId="1076"/>
          <ac:picMkLst>
            <pc:docMk/>
            <pc:sldMk cId="2041437354" sldId="302"/>
            <ac:picMk id="2050" creationId="{D9325D56-D8C6-ECA1-C702-D5A0D0EAAAA4}"/>
          </ac:picMkLst>
        </pc:picChg>
      </pc:sldChg>
      <pc:sldChg chg="add del">
        <pc:chgData name="Patrick Spohr" userId="52d4397b1069a9aa" providerId="LiveId" clId="{5FB87676-0D6E-4C42-AF8E-7F6E4C1E0218}" dt="2024-01-21T15:48:46.554" v="4142" actId="47"/>
        <pc:sldMkLst>
          <pc:docMk/>
          <pc:sldMk cId="4037244902" sldId="303"/>
        </pc:sldMkLst>
      </pc:sldChg>
      <pc:sldChg chg="addSp delSp modSp add mod">
        <pc:chgData name="Patrick Spohr" userId="52d4397b1069a9aa" providerId="LiveId" clId="{5FB87676-0D6E-4C42-AF8E-7F6E4C1E0218}" dt="2024-01-22T11:07:23.929" v="8935" actId="1076"/>
        <pc:sldMkLst>
          <pc:docMk/>
          <pc:sldMk cId="3973006410" sldId="304"/>
        </pc:sldMkLst>
        <pc:spChg chg="add mod">
          <ac:chgData name="Patrick Spohr" userId="52d4397b1069a9aa" providerId="LiveId" clId="{5FB87676-0D6E-4C42-AF8E-7F6E4C1E0218}" dt="2024-01-22T11:07:23.929" v="8935" actId="1076"/>
          <ac:spMkLst>
            <pc:docMk/>
            <pc:sldMk cId="3973006410" sldId="304"/>
            <ac:spMk id="5" creationId="{D713EFC4-6C02-C0A5-5E52-4AC379F66225}"/>
          </ac:spMkLst>
        </pc:spChg>
        <pc:spChg chg="mod">
          <ac:chgData name="Patrick Spohr" userId="52d4397b1069a9aa" providerId="LiveId" clId="{5FB87676-0D6E-4C42-AF8E-7F6E4C1E0218}" dt="2024-01-21T15:54:56.283" v="4359" actId="1076"/>
          <ac:spMkLst>
            <pc:docMk/>
            <pc:sldMk cId="3973006410" sldId="304"/>
            <ac:spMk id="6" creationId="{3F107158-3543-7046-6564-151788A6CDC0}"/>
          </ac:spMkLst>
        </pc:spChg>
        <pc:spChg chg="add del">
          <ac:chgData name="Patrick Spohr" userId="52d4397b1069a9aa" providerId="LiveId" clId="{5FB87676-0D6E-4C42-AF8E-7F6E4C1E0218}" dt="2024-01-21T15:52:15.030" v="4193" actId="478"/>
          <ac:spMkLst>
            <pc:docMk/>
            <pc:sldMk cId="3973006410" sldId="304"/>
            <ac:spMk id="12" creationId="{6843E745-B183-61A3-D48C-C533379FEE28}"/>
          </ac:spMkLst>
        </pc:spChg>
        <pc:spChg chg="mod">
          <ac:chgData name="Patrick Spohr" userId="52d4397b1069a9aa" providerId="LiveId" clId="{5FB87676-0D6E-4C42-AF8E-7F6E4C1E0218}" dt="2024-01-21T15:50:05.184" v="4179" actId="14100"/>
          <ac:spMkLst>
            <pc:docMk/>
            <pc:sldMk cId="3973006410" sldId="304"/>
            <ac:spMk id="13" creationId="{7890D1ED-16CC-BA95-F1AC-A8F76E2E41DA}"/>
          </ac:spMkLst>
        </pc:spChg>
        <pc:spChg chg="add mod">
          <ac:chgData name="Patrick Spohr" userId="52d4397b1069a9aa" providerId="LiveId" clId="{5FB87676-0D6E-4C42-AF8E-7F6E4C1E0218}" dt="2024-01-21T15:55:05.481" v="4362" actId="20577"/>
          <ac:spMkLst>
            <pc:docMk/>
            <pc:sldMk cId="3973006410" sldId="304"/>
            <ac:spMk id="14" creationId="{446B96D3-9AA0-A33B-0CFE-BDC5AB4A9D18}"/>
          </ac:spMkLst>
        </pc:spChg>
        <pc:spChg chg="add mod">
          <ac:chgData name="Patrick Spohr" userId="52d4397b1069a9aa" providerId="LiveId" clId="{5FB87676-0D6E-4C42-AF8E-7F6E4C1E0218}" dt="2024-01-21T15:56:05.922" v="4437" actId="113"/>
          <ac:spMkLst>
            <pc:docMk/>
            <pc:sldMk cId="3973006410" sldId="304"/>
            <ac:spMk id="16" creationId="{57935256-3225-804A-B66C-C00A4BBAA847}"/>
          </ac:spMkLst>
        </pc:spChg>
        <pc:spChg chg="add del mod">
          <ac:chgData name="Patrick Spohr" userId="52d4397b1069a9aa" providerId="LiveId" clId="{5FB87676-0D6E-4C42-AF8E-7F6E4C1E0218}" dt="2024-01-21T15:56:26.468" v="4440" actId="478"/>
          <ac:spMkLst>
            <pc:docMk/>
            <pc:sldMk cId="3973006410" sldId="304"/>
            <ac:spMk id="17" creationId="{C4EEE0DB-021E-B43F-00FB-4DF83AB4BB60}"/>
          </ac:spMkLst>
        </pc:spChg>
        <pc:spChg chg="add del mod">
          <ac:chgData name="Patrick Spohr" userId="52d4397b1069a9aa" providerId="LiveId" clId="{5FB87676-0D6E-4C42-AF8E-7F6E4C1E0218}" dt="2024-01-21T15:57:10.804" v="4452" actId="478"/>
          <ac:spMkLst>
            <pc:docMk/>
            <pc:sldMk cId="3973006410" sldId="304"/>
            <ac:spMk id="18" creationId="{F8426C72-9140-ABBF-5E72-A987E3323DB6}"/>
          </ac:spMkLst>
        </pc:spChg>
        <pc:spChg chg="add mod">
          <ac:chgData name="Patrick Spohr" userId="52d4397b1069a9aa" providerId="LiveId" clId="{5FB87676-0D6E-4C42-AF8E-7F6E4C1E0218}" dt="2024-01-21T16:03:44.685" v="4608" actId="1076"/>
          <ac:spMkLst>
            <pc:docMk/>
            <pc:sldMk cId="3973006410" sldId="304"/>
            <ac:spMk id="19" creationId="{D4CB3D90-3ABD-31AB-AD92-511BA601BC24}"/>
          </ac:spMkLst>
        </pc:spChg>
        <pc:spChg chg="add mod">
          <ac:chgData name="Patrick Spohr" userId="52d4397b1069a9aa" providerId="LiveId" clId="{5FB87676-0D6E-4C42-AF8E-7F6E4C1E0218}" dt="2024-01-21T16:03:46.558" v="4610" actId="1076"/>
          <ac:spMkLst>
            <pc:docMk/>
            <pc:sldMk cId="3973006410" sldId="304"/>
            <ac:spMk id="20" creationId="{FCF9689C-6616-3614-B0F5-CE67B181B10F}"/>
          </ac:spMkLst>
        </pc:spChg>
        <pc:picChg chg="add del mod">
          <ac:chgData name="Patrick Spohr" userId="52d4397b1069a9aa" providerId="LiveId" clId="{5FB87676-0D6E-4C42-AF8E-7F6E4C1E0218}" dt="2024-01-21T15:52:16.034" v="4194" actId="478"/>
          <ac:picMkLst>
            <pc:docMk/>
            <pc:sldMk cId="3973006410" sldId="304"/>
            <ac:picMk id="10" creationId="{0B5F029C-2AD4-EE4F-0111-87DC759D7DE5}"/>
          </ac:picMkLst>
        </pc:picChg>
        <pc:picChg chg="add mod">
          <ac:chgData name="Patrick Spohr" userId="52d4397b1069a9aa" providerId="LiveId" clId="{5FB87676-0D6E-4C42-AF8E-7F6E4C1E0218}" dt="2024-01-21T16:01:36.838" v="4577" actId="1076"/>
          <ac:picMkLst>
            <pc:docMk/>
            <pc:sldMk cId="3973006410" sldId="304"/>
            <ac:picMk id="1026" creationId="{8603C9DB-2E55-A308-B63F-762DADFA144E}"/>
          </ac:picMkLst>
        </pc:picChg>
      </pc:sldChg>
      <pc:sldChg chg="add del">
        <pc:chgData name="Patrick Spohr" userId="52d4397b1069a9aa" providerId="LiveId" clId="{5FB87676-0D6E-4C42-AF8E-7F6E4C1E0218}" dt="2024-01-21T16:21:15.710" v="4986" actId="47"/>
        <pc:sldMkLst>
          <pc:docMk/>
          <pc:sldMk cId="3441579837" sldId="305"/>
        </pc:sldMkLst>
      </pc:sldChg>
      <pc:sldChg chg="addSp delSp modSp new mod">
        <pc:chgData name="Patrick Spohr" userId="52d4397b1069a9aa" providerId="LiveId" clId="{5FB87676-0D6E-4C42-AF8E-7F6E4C1E0218}" dt="2024-01-22T13:20:05.327" v="9573"/>
        <pc:sldMkLst>
          <pc:docMk/>
          <pc:sldMk cId="3811174443" sldId="305"/>
        </pc:sldMkLst>
        <pc:spChg chg="mod">
          <ac:chgData name="Patrick Spohr" userId="52d4397b1069a9aa" providerId="LiveId" clId="{5FB87676-0D6E-4C42-AF8E-7F6E4C1E0218}" dt="2024-01-21T16:22:41.754" v="5054" actId="20577"/>
          <ac:spMkLst>
            <pc:docMk/>
            <pc:sldMk cId="3811174443" sldId="305"/>
            <ac:spMk id="2" creationId="{EE46EBC6-3B65-4E9F-FCCD-DDA1EFA9777C}"/>
          </ac:spMkLst>
        </pc:spChg>
        <pc:spChg chg="del">
          <ac:chgData name="Patrick Spohr" userId="52d4397b1069a9aa" providerId="LiveId" clId="{5FB87676-0D6E-4C42-AF8E-7F6E4C1E0218}" dt="2024-01-21T16:21:45.526" v="4998" actId="478"/>
          <ac:spMkLst>
            <pc:docMk/>
            <pc:sldMk cId="3811174443" sldId="305"/>
            <ac:spMk id="3" creationId="{BD219465-85E7-96D8-3B93-992BB4BE1F9E}"/>
          </ac:spMkLst>
        </pc:spChg>
        <pc:spChg chg="del">
          <ac:chgData name="Patrick Spohr" userId="52d4397b1069a9aa" providerId="LiveId" clId="{5FB87676-0D6E-4C42-AF8E-7F6E4C1E0218}" dt="2024-01-21T16:21:45.526" v="4998" actId="478"/>
          <ac:spMkLst>
            <pc:docMk/>
            <pc:sldMk cId="3811174443" sldId="305"/>
            <ac:spMk id="4" creationId="{FA817035-FDFC-A6D0-A0BA-0B9C2ADDE45B}"/>
          </ac:spMkLst>
        </pc:spChg>
        <pc:spChg chg="del">
          <ac:chgData name="Patrick Spohr" userId="52d4397b1069a9aa" providerId="LiveId" clId="{5FB87676-0D6E-4C42-AF8E-7F6E4C1E0218}" dt="2024-01-21T16:21:45.526" v="4998" actId="478"/>
          <ac:spMkLst>
            <pc:docMk/>
            <pc:sldMk cId="3811174443" sldId="305"/>
            <ac:spMk id="5" creationId="{9B41C108-4EBC-7EC2-AF06-5414BF83CB84}"/>
          </ac:spMkLst>
        </pc:spChg>
        <pc:spChg chg="del">
          <ac:chgData name="Patrick Spohr" userId="52d4397b1069a9aa" providerId="LiveId" clId="{5FB87676-0D6E-4C42-AF8E-7F6E4C1E0218}" dt="2024-01-21T16:21:45.526" v="4998" actId="478"/>
          <ac:spMkLst>
            <pc:docMk/>
            <pc:sldMk cId="3811174443" sldId="305"/>
            <ac:spMk id="6" creationId="{0EA5A24F-0F44-69B5-D57B-FB1BDD6459AA}"/>
          </ac:spMkLst>
        </pc:spChg>
        <pc:spChg chg="del">
          <ac:chgData name="Patrick Spohr" userId="52d4397b1069a9aa" providerId="LiveId" clId="{5FB87676-0D6E-4C42-AF8E-7F6E4C1E0218}" dt="2024-01-21T16:21:45.526" v="4998" actId="478"/>
          <ac:spMkLst>
            <pc:docMk/>
            <pc:sldMk cId="3811174443" sldId="305"/>
            <ac:spMk id="7" creationId="{F59F94DC-1749-BB9F-14D7-3703F993B43B}"/>
          </ac:spMkLst>
        </pc:spChg>
        <pc:spChg chg="del">
          <ac:chgData name="Patrick Spohr" userId="52d4397b1069a9aa" providerId="LiveId" clId="{5FB87676-0D6E-4C42-AF8E-7F6E4C1E0218}" dt="2024-01-21T16:21:45.526" v="4998" actId="478"/>
          <ac:spMkLst>
            <pc:docMk/>
            <pc:sldMk cId="3811174443" sldId="305"/>
            <ac:spMk id="8" creationId="{A7D32714-198F-72C7-F44F-9E73FA6FD927}"/>
          </ac:spMkLst>
        </pc:spChg>
        <pc:spChg chg="del">
          <ac:chgData name="Patrick Spohr" userId="52d4397b1069a9aa" providerId="LiveId" clId="{5FB87676-0D6E-4C42-AF8E-7F6E4C1E0218}" dt="2024-01-21T16:21:45.526" v="4998" actId="478"/>
          <ac:spMkLst>
            <pc:docMk/>
            <pc:sldMk cId="3811174443" sldId="305"/>
            <ac:spMk id="9" creationId="{079BE875-5A15-B1CF-65D1-BBCBAF2D2B91}"/>
          </ac:spMkLst>
        </pc:spChg>
        <pc:spChg chg="del">
          <ac:chgData name="Patrick Spohr" userId="52d4397b1069a9aa" providerId="LiveId" clId="{5FB87676-0D6E-4C42-AF8E-7F6E4C1E0218}" dt="2024-01-21T16:21:45.526" v="4998" actId="478"/>
          <ac:spMkLst>
            <pc:docMk/>
            <pc:sldMk cId="3811174443" sldId="305"/>
            <ac:spMk id="10" creationId="{AFC4325B-ED34-DF3A-998A-2CBFE4193058}"/>
          </ac:spMkLst>
        </pc:spChg>
        <pc:spChg chg="del">
          <ac:chgData name="Patrick Spohr" userId="52d4397b1069a9aa" providerId="LiveId" clId="{5FB87676-0D6E-4C42-AF8E-7F6E4C1E0218}" dt="2024-01-21T16:21:45.526" v="4998" actId="478"/>
          <ac:spMkLst>
            <pc:docMk/>
            <pc:sldMk cId="3811174443" sldId="305"/>
            <ac:spMk id="11" creationId="{F4EC32E9-33DF-92CF-2BB2-4A5F6B0E7D1C}"/>
          </ac:spMkLst>
        </pc:spChg>
        <pc:spChg chg="del">
          <ac:chgData name="Patrick Spohr" userId="52d4397b1069a9aa" providerId="LiveId" clId="{5FB87676-0D6E-4C42-AF8E-7F6E4C1E0218}" dt="2024-01-21T16:21:45.526" v="4998" actId="478"/>
          <ac:spMkLst>
            <pc:docMk/>
            <pc:sldMk cId="3811174443" sldId="305"/>
            <ac:spMk id="12" creationId="{1E56C251-F034-6876-75DC-14198841C9E7}"/>
          </ac:spMkLst>
        </pc:spChg>
        <pc:spChg chg="del">
          <ac:chgData name="Patrick Spohr" userId="52d4397b1069a9aa" providerId="LiveId" clId="{5FB87676-0D6E-4C42-AF8E-7F6E4C1E0218}" dt="2024-01-21T16:21:45.526" v="4998" actId="478"/>
          <ac:spMkLst>
            <pc:docMk/>
            <pc:sldMk cId="3811174443" sldId="305"/>
            <ac:spMk id="13" creationId="{4C22684F-91DA-8683-D77D-69B8289F2FBA}"/>
          </ac:spMkLst>
        </pc:spChg>
        <pc:spChg chg="del">
          <ac:chgData name="Patrick Spohr" userId="52d4397b1069a9aa" providerId="LiveId" clId="{5FB87676-0D6E-4C42-AF8E-7F6E4C1E0218}" dt="2024-01-21T16:21:45.526" v="4998" actId="478"/>
          <ac:spMkLst>
            <pc:docMk/>
            <pc:sldMk cId="3811174443" sldId="305"/>
            <ac:spMk id="14" creationId="{8EF9D04C-CC91-BA4B-31F6-3B1D74003190}"/>
          </ac:spMkLst>
        </pc:spChg>
        <pc:spChg chg="del">
          <ac:chgData name="Patrick Spohr" userId="52d4397b1069a9aa" providerId="LiveId" clId="{5FB87676-0D6E-4C42-AF8E-7F6E4C1E0218}" dt="2024-01-21T16:21:45.526" v="4998" actId="478"/>
          <ac:spMkLst>
            <pc:docMk/>
            <pc:sldMk cId="3811174443" sldId="305"/>
            <ac:spMk id="15" creationId="{CF2AEBB5-CE5E-47E5-816F-C8C9458F1E7E}"/>
          </ac:spMkLst>
        </pc:spChg>
        <pc:spChg chg="del">
          <ac:chgData name="Patrick Spohr" userId="52d4397b1069a9aa" providerId="LiveId" clId="{5FB87676-0D6E-4C42-AF8E-7F6E4C1E0218}" dt="2024-01-21T16:21:45.526" v="4998" actId="478"/>
          <ac:spMkLst>
            <pc:docMk/>
            <pc:sldMk cId="3811174443" sldId="305"/>
            <ac:spMk id="16" creationId="{21CB5986-DD08-7C11-41B8-B4ABE911E533}"/>
          </ac:spMkLst>
        </pc:spChg>
        <pc:spChg chg="del">
          <ac:chgData name="Patrick Spohr" userId="52d4397b1069a9aa" providerId="LiveId" clId="{5FB87676-0D6E-4C42-AF8E-7F6E4C1E0218}" dt="2024-01-21T16:21:45.526" v="4998" actId="478"/>
          <ac:spMkLst>
            <pc:docMk/>
            <pc:sldMk cId="3811174443" sldId="305"/>
            <ac:spMk id="17" creationId="{9F1763F2-17A9-1E1E-7987-18E3B71D2C8B}"/>
          </ac:spMkLst>
        </pc:spChg>
        <pc:spChg chg="del">
          <ac:chgData name="Patrick Spohr" userId="52d4397b1069a9aa" providerId="LiveId" clId="{5FB87676-0D6E-4C42-AF8E-7F6E4C1E0218}" dt="2024-01-21T16:21:45.526" v="4998" actId="478"/>
          <ac:spMkLst>
            <pc:docMk/>
            <pc:sldMk cId="3811174443" sldId="305"/>
            <ac:spMk id="18" creationId="{5F76E0F5-C44E-6E3A-AAB4-7F1810336367}"/>
          </ac:spMkLst>
        </pc:spChg>
        <pc:spChg chg="del">
          <ac:chgData name="Patrick Spohr" userId="52d4397b1069a9aa" providerId="LiveId" clId="{5FB87676-0D6E-4C42-AF8E-7F6E4C1E0218}" dt="2024-01-21T16:21:45.526" v="4998" actId="478"/>
          <ac:spMkLst>
            <pc:docMk/>
            <pc:sldMk cId="3811174443" sldId="305"/>
            <ac:spMk id="19" creationId="{3431F1EF-2334-3439-66E7-A4EA6995E365}"/>
          </ac:spMkLst>
        </pc:spChg>
        <pc:spChg chg="del">
          <ac:chgData name="Patrick Spohr" userId="52d4397b1069a9aa" providerId="LiveId" clId="{5FB87676-0D6E-4C42-AF8E-7F6E4C1E0218}" dt="2024-01-21T16:21:45.526" v="4998" actId="478"/>
          <ac:spMkLst>
            <pc:docMk/>
            <pc:sldMk cId="3811174443" sldId="305"/>
            <ac:spMk id="20" creationId="{7CE84106-319A-6686-9490-E1025258A66E}"/>
          </ac:spMkLst>
        </pc:spChg>
        <pc:spChg chg="del">
          <ac:chgData name="Patrick Spohr" userId="52d4397b1069a9aa" providerId="LiveId" clId="{5FB87676-0D6E-4C42-AF8E-7F6E4C1E0218}" dt="2024-01-21T16:21:45.526" v="4998" actId="478"/>
          <ac:spMkLst>
            <pc:docMk/>
            <pc:sldMk cId="3811174443" sldId="305"/>
            <ac:spMk id="21" creationId="{DFF9B6CC-0EE1-56AE-E3D8-987133146448}"/>
          </ac:spMkLst>
        </pc:spChg>
        <pc:spChg chg="del">
          <ac:chgData name="Patrick Spohr" userId="52d4397b1069a9aa" providerId="LiveId" clId="{5FB87676-0D6E-4C42-AF8E-7F6E4C1E0218}" dt="2024-01-21T16:21:45.526" v="4998" actId="478"/>
          <ac:spMkLst>
            <pc:docMk/>
            <pc:sldMk cId="3811174443" sldId="305"/>
            <ac:spMk id="22" creationId="{370ADF70-998F-2D62-5478-5E919147B71B}"/>
          </ac:spMkLst>
        </pc:spChg>
        <pc:spChg chg="del">
          <ac:chgData name="Patrick Spohr" userId="52d4397b1069a9aa" providerId="LiveId" clId="{5FB87676-0D6E-4C42-AF8E-7F6E4C1E0218}" dt="2024-01-21T16:21:45.526" v="4998" actId="478"/>
          <ac:spMkLst>
            <pc:docMk/>
            <pc:sldMk cId="3811174443" sldId="305"/>
            <ac:spMk id="23" creationId="{2DD6CBF7-8BCB-6DAE-682C-4A1EB1752555}"/>
          </ac:spMkLst>
        </pc:spChg>
        <pc:spChg chg="del">
          <ac:chgData name="Patrick Spohr" userId="52d4397b1069a9aa" providerId="LiveId" clId="{5FB87676-0D6E-4C42-AF8E-7F6E4C1E0218}" dt="2024-01-21T16:21:45.526" v="4998" actId="478"/>
          <ac:spMkLst>
            <pc:docMk/>
            <pc:sldMk cId="3811174443" sldId="305"/>
            <ac:spMk id="24" creationId="{51E9CB21-768E-CD61-851A-293C9011A5DA}"/>
          </ac:spMkLst>
        </pc:spChg>
        <pc:spChg chg="del">
          <ac:chgData name="Patrick Spohr" userId="52d4397b1069a9aa" providerId="LiveId" clId="{5FB87676-0D6E-4C42-AF8E-7F6E4C1E0218}" dt="2024-01-21T16:21:45.526" v="4998" actId="478"/>
          <ac:spMkLst>
            <pc:docMk/>
            <pc:sldMk cId="3811174443" sldId="305"/>
            <ac:spMk id="25" creationId="{9A54FAA8-DDA8-E4FF-2988-3CCDB6DC8A9F}"/>
          </ac:spMkLst>
        </pc:spChg>
        <pc:spChg chg="del">
          <ac:chgData name="Patrick Spohr" userId="52d4397b1069a9aa" providerId="LiveId" clId="{5FB87676-0D6E-4C42-AF8E-7F6E4C1E0218}" dt="2024-01-21T16:21:45.526" v="4998" actId="478"/>
          <ac:spMkLst>
            <pc:docMk/>
            <pc:sldMk cId="3811174443" sldId="305"/>
            <ac:spMk id="26" creationId="{D1845827-C19B-0EA1-3419-4EA87C878F2D}"/>
          </ac:spMkLst>
        </pc:spChg>
        <pc:spChg chg="add mod">
          <ac:chgData name="Patrick Spohr" userId="52d4397b1069a9aa" providerId="LiveId" clId="{5FB87676-0D6E-4C42-AF8E-7F6E4C1E0218}" dt="2024-01-22T09:01:58.030" v="6178" actId="20577"/>
          <ac:spMkLst>
            <pc:docMk/>
            <pc:sldMk cId="3811174443" sldId="305"/>
            <ac:spMk id="30" creationId="{D4C9A227-2B5D-138D-6564-99E30DAB0729}"/>
          </ac:spMkLst>
        </pc:spChg>
        <pc:picChg chg="add mod">
          <ac:chgData name="Patrick Spohr" userId="52d4397b1069a9aa" providerId="LiveId" clId="{5FB87676-0D6E-4C42-AF8E-7F6E4C1E0218}" dt="2024-01-22T13:20:05.327" v="9573"/>
          <ac:picMkLst>
            <pc:docMk/>
            <pc:sldMk cId="3811174443" sldId="305"/>
            <ac:picMk id="3" creationId="{FFB04AC6-77CC-3A7C-49D1-C99874025D3D}"/>
          </ac:picMkLst>
        </pc:picChg>
      </pc:sldChg>
      <pc:sldChg chg="addSp delSp modSp new mod">
        <pc:chgData name="Patrick Spohr" userId="52d4397b1069a9aa" providerId="LiveId" clId="{5FB87676-0D6E-4C42-AF8E-7F6E4C1E0218}" dt="2024-01-22T13:20:02.220" v="9570"/>
        <pc:sldMkLst>
          <pc:docMk/>
          <pc:sldMk cId="1908942473" sldId="306"/>
        </pc:sldMkLst>
        <pc:spChg chg="mod">
          <ac:chgData name="Patrick Spohr" userId="52d4397b1069a9aa" providerId="LiveId" clId="{5FB87676-0D6E-4C42-AF8E-7F6E4C1E0218}" dt="2024-01-22T10:15:11.422" v="7657" actId="20577"/>
          <ac:spMkLst>
            <pc:docMk/>
            <pc:sldMk cId="1908942473" sldId="306"/>
            <ac:spMk id="2" creationId="{9449D359-EED8-D1D3-5B23-48CFC7711C4D}"/>
          </ac:spMkLst>
        </pc:spChg>
        <pc:spChg chg="del">
          <ac:chgData name="Patrick Spohr" userId="52d4397b1069a9aa" providerId="LiveId" clId="{5FB87676-0D6E-4C42-AF8E-7F6E4C1E0218}" dt="2024-01-22T09:34:39.160" v="7117" actId="478"/>
          <ac:spMkLst>
            <pc:docMk/>
            <pc:sldMk cId="1908942473" sldId="306"/>
            <ac:spMk id="3" creationId="{C2E42736-AA47-F507-1E21-AB57FAAA51A8}"/>
          </ac:spMkLst>
        </pc:spChg>
        <pc:spChg chg="add del mod">
          <ac:chgData name="Patrick Spohr" userId="52d4397b1069a9aa" providerId="LiveId" clId="{5FB87676-0D6E-4C42-AF8E-7F6E4C1E0218}" dt="2024-01-22T09:59:21.829" v="7521" actId="478"/>
          <ac:spMkLst>
            <pc:docMk/>
            <pc:sldMk cId="1908942473" sldId="306"/>
            <ac:spMk id="7" creationId="{32C95A8A-2FDC-DE1C-C81D-B20F8F10F91B}"/>
          </ac:spMkLst>
        </pc:spChg>
        <pc:spChg chg="add mod">
          <ac:chgData name="Patrick Spohr" userId="52d4397b1069a9aa" providerId="LiveId" clId="{5FB87676-0D6E-4C42-AF8E-7F6E4C1E0218}" dt="2024-01-22T10:16:15.756" v="7679" actId="1076"/>
          <ac:spMkLst>
            <pc:docMk/>
            <pc:sldMk cId="1908942473" sldId="306"/>
            <ac:spMk id="8" creationId="{BBB068A5-7226-CC59-1039-E014BEA14472}"/>
          </ac:spMkLst>
        </pc:spChg>
        <pc:spChg chg="add mod">
          <ac:chgData name="Patrick Spohr" userId="52d4397b1069a9aa" providerId="LiveId" clId="{5FB87676-0D6E-4C42-AF8E-7F6E4C1E0218}" dt="2024-01-22T10:16:15.756" v="7679" actId="1076"/>
          <ac:spMkLst>
            <pc:docMk/>
            <pc:sldMk cId="1908942473" sldId="306"/>
            <ac:spMk id="9" creationId="{706169C4-E71A-A998-38E2-00B3BDF1E797}"/>
          </ac:spMkLst>
        </pc:spChg>
        <pc:spChg chg="add del mod">
          <ac:chgData name="Patrick Spohr" userId="52d4397b1069a9aa" providerId="LiveId" clId="{5FB87676-0D6E-4C42-AF8E-7F6E4C1E0218}" dt="2024-01-22T09:51:25.307" v="7374" actId="478"/>
          <ac:spMkLst>
            <pc:docMk/>
            <pc:sldMk cId="1908942473" sldId="306"/>
            <ac:spMk id="10" creationId="{E7D262FE-C719-AA6D-88B2-A0E8B54DFFA2}"/>
          </ac:spMkLst>
        </pc:spChg>
        <pc:spChg chg="add del mod">
          <ac:chgData name="Patrick Spohr" userId="52d4397b1069a9aa" providerId="LiveId" clId="{5FB87676-0D6E-4C42-AF8E-7F6E4C1E0218}" dt="2024-01-22T09:51:23.498" v="7373" actId="478"/>
          <ac:spMkLst>
            <pc:docMk/>
            <pc:sldMk cId="1908942473" sldId="306"/>
            <ac:spMk id="11" creationId="{97F96253-A841-E1A2-BF3A-84DBCDB3C4C8}"/>
          </ac:spMkLst>
        </pc:spChg>
        <pc:spChg chg="add mod">
          <ac:chgData name="Patrick Spohr" userId="52d4397b1069a9aa" providerId="LiveId" clId="{5FB87676-0D6E-4C42-AF8E-7F6E4C1E0218}" dt="2024-01-22T10:16:15.756" v="7679" actId="1076"/>
          <ac:spMkLst>
            <pc:docMk/>
            <pc:sldMk cId="1908942473" sldId="306"/>
            <ac:spMk id="12" creationId="{858BF536-59FD-00F7-C872-8CCBD2E671A3}"/>
          </ac:spMkLst>
        </pc:spChg>
        <pc:spChg chg="add mod">
          <ac:chgData name="Patrick Spohr" userId="52d4397b1069a9aa" providerId="LiveId" clId="{5FB87676-0D6E-4C42-AF8E-7F6E4C1E0218}" dt="2024-01-22T10:16:15.756" v="7679" actId="1076"/>
          <ac:spMkLst>
            <pc:docMk/>
            <pc:sldMk cId="1908942473" sldId="306"/>
            <ac:spMk id="13" creationId="{634DEDDE-3AB4-DF7C-3334-B994F4410619}"/>
          </ac:spMkLst>
        </pc:spChg>
        <pc:spChg chg="add mod">
          <ac:chgData name="Patrick Spohr" userId="52d4397b1069a9aa" providerId="LiveId" clId="{5FB87676-0D6E-4C42-AF8E-7F6E4C1E0218}" dt="2024-01-22T09:54:41.404" v="7415" actId="571"/>
          <ac:spMkLst>
            <pc:docMk/>
            <pc:sldMk cId="1908942473" sldId="306"/>
            <ac:spMk id="14" creationId="{84E94512-FB34-A96B-D17B-0AE4FF2BC5C6}"/>
          </ac:spMkLst>
        </pc:spChg>
        <pc:spChg chg="add mod">
          <ac:chgData name="Patrick Spohr" userId="52d4397b1069a9aa" providerId="LiveId" clId="{5FB87676-0D6E-4C42-AF8E-7F6E4C1E0218}" dt="2024-01-22T09:54:41.404" v="7415" actId="571"/>
          <ac:spMkLst>
            <pc:docMk/>
            <pc:sldMk cId="1908942473" sldId="306"/>
            <ac:spMk id="15" creationId="{DC9E522D-FD77-556F-E11F-FE970C27C4FD}"/>
          </ac:spMkLst>
        </pc:spChg>
        <pc:spChg chg="add mod">
          <ac:chgData name="Patrick Spohr" userId="52d4397b1069a9aa" providerId="LiveId" clId="{5FB87676-0D6E-4C42-AF8E-7F6E4C1E0218}" dt="2024-01-22T10:16:15.756" v="7679" actId="1076"/>
          <ac:spMkLst>
            <pc:docMk/>
            <pc:sldMk cId="1908942473" sldId="306"/>
            <ac:spMk id="16" creationId="{26503E90-AF48-1D4D-74EC-830D80AC6626}"/>
          </ac:spMkLst>
        </pc:spChg>
        <pc:spChg chg="add mod">
          <ac:chgData name="Patrick Spohr" userId="52d4397b1069a9aa" providerId="LiveId" clId="{5FB87676-0D6E-4C42-AF8E-7F6E4C1E0218}" dt="2024-01-22T10:21:38.309" v="7838" actId="20577"/>
          <ac:spMkLst>
            <pc:docMk/>
            <pc:sldMk cId="1908942473" sldId="306"/>
            <ac:spMk id="17" creationId="{38AB3381-545D-1537-D9E3-927E5C636B9B}"/>
          </ac:spMkLst>
        </pc:spChg>
        <pc:spChg chg="add del mod">
          <ac:chgData name="Patrick Spohr" userId="52d4397b1069a9aa" providerId="LiveId" clId="{5FB87676-0D6E-4C42-AF8E-7F6E4C1E0218}" dt="2024-01-22T10:14:13.650" v="7636" actId="478"/>
          <ac:spMkLst>
            <pc:docMk/>
            <pc:sldMk cId="1908942473" sldId="306"/>
            <ac:spMk id="18" creationId="{F21BF29E-CE7F-41D7-D8EF-EAA7220C468A}"/>
          </ac:spMkLst>
        </pc:spChg>
        <pc:spChg chg="add mod">
          <ac:chgData name="Patrick Spohr" userId="52d4397b1069a9aa" providerId="LiveId" clId="{5FB87676-0D6E-4C42-AF8E-7F6E4C1E0218}" dt="2024-01-22T10:00:24.752" v="7537" actId="571"/>
          <ac:spMkLst>
            <pc:docMk/>
            <pc:sldMk cId="1908942473" sldId="306"/>
            <ac:spMk id="19" creationId="{665C4881-796E-5ED5-2C44-BB22E19B58B7}"/>
          </ac:spMkLst>
        </pc:spChg>
        <pc:spChg chg="add mod">
          <ac:chgData name="Patrick Spohr" userId="52d4397b1069a9aa" providerId="LiveId" clId="{5FB87676-0D6E-4C42-AF8E-7F6E4C1E0218}" dt="2024-01-22T10:00:24.462" v="7536" actId="571"/>
          <ac:spMkLst>
            <pc:docMk/>
            <pc:sldMk cId="1908942473" sldId="306"/>
            <ac:spMk id="20" creationId="{4AC6F60A-DA10-D354-CC73-29027C48C0FF}"/>
          </ac:spMkLst>
        </pc:spChg>
        <pc:spChg chg="add del mod">
          <ac:chgData name="Patrick Spohr" userId="52d4397b1069a9aa" providerId="LiveId" clId="{5FB87676-0D6E-4C42-AF8E-7F6E4C1E0218}" dt="2024-01-22T10:14:13.650" v="7636" actId="478"/>
          <ac:spMkLst>
            <pc:docMk/>
            <pc:sldMk cId="1908942473" sldId="306"/>
            <ac:spMk id="21" creationId="{DAFCA9FA-432B-2720-9794-AD46399FD501}"/>
          </ac:spMkLst>
        </pc:spChg>
        <pc:spChg chg="add del mod">
          <ac:chgData name="Patrick Spohr" userId="52d4397b1069a9aa" providerId="LiveId" clId="{5FB87676-0D6E-4C42-AF8E-7F6E4C1E0218}" dt="2024-01-22T10:14:13.650" v="7636" actId="478"/>
          <ac:spMkLst>
            <pc:docMk/>
            <pc:sldMk cId="1908942473" sldId="306"/>
            <ac:spMk id="22" creationId="{EC5D92A3-0E16-84B5-6315-023C9F98BBAB}"/>
          </ac:spMkLst>
        </pc:spChg>
        <pc:spChg chg="add del mod">
          <ac:chgData name="Patrick Spohr" userId="52d4397b1069a9aa" providerId="LiveId" clId="{5FB87676-0D6E-4C42-AF8E-7F6E4C1E0218}" dt="2024-01-22T10:14:13.650" v="7636" actId="478"/>
          <ac:spMkLst>
            <pc:docMk/>
            <pc:sldMk cId="1908942473" sldId="306"/>
            <ac:spMk id="23" creationId="{2FF84816-E87B-481C-1333-29D3BBF170CF}"/>
          </ac:spMkLst>
        </pc:spChg>
        <pc:spChg chg="add del mod">
          <ac:chgData name="Patrick Spohr" userId="52d4397b1069a9aa" providerId="LiveId" clId="{5FB87676-0D6E-4C42-AF8E-7F6E4C1E0218}" dt="2024-01-22T10:14:13.650" v="7636" actId="478"/>
          <ac:spMkLst>
            <pc:docMk/>
            <pc:sldMk cId="1908942473" sldId="306"/>
            <ac:spMk id="24" creationId="{E012C822-8FAC-904C-040C-67DFC082D7D5}"/>
          </ac:spMkLst>
        </pc:spChg>
        <pc:spChg chg="add del mod">
          <ac:chgData name="Patrick Spohr" userId="52d4397b1069a9aa" providerId="LiveId" clId="{5FB87676-0D6E-4C42-AF8E-7F6E4C1E0218}" dt="2024-01-22T10:14:13.650" v="7636" actId="478"/>
          <ac:spMkLst>
            <pc:docMk/>
            <pc:sldMk cId="1908942473" sldId="306"/>
            <ac:spMk id="25" creationId="{399C2696-4568-1D1F-D900-84435829F2E3}"/>
          </ac:spMkLst>
        </pc:spChg>
        <pc:spChg chg="add del mod">
          <ac:chgData name="Patrick Spohr" userId="52d4397b1069a9aa" providerId="LiveId" clId="{5FB87676-0D6E-4C42-AF8E-7F6E4C1E0218}" dt="2024-01-22T10:14:13.650" v="7636" actId="478"/>
          <ac:spMkLst>
            <pc:docMk/>
            <pc:sldMk cId="1908942473" sldId="306"/>
            <ac:spMk id="26" creationId="{140C3C64-C834-AF1F-8356-C9991E0007AD}"/>
          </ac:spMkLst>
        </pc:spChg>
        <pc:spChg chg="add mod">
          <ac:chgData name="Patrick Spohr" userId="52d4397b1069a9aa" providerId="LiveId" clId="{5FB87676-0D6E-4C42-AF8E-7F6E4C1E0218}" dt="2024-01-22T10:16:15.756" v="7679" actId="1076"/>
          <ac:spMkLst>
            <pc:docMk/>
            <pc:sldMk cId="1908942473" sldId="306"/>
            <ac:spMk id="27" creationId="{EF769359-8B09-CF1A-3CD1-9008044E7AF1}"/>
          </ac:spMkLst>
        </pc:spChg>
        <pc:spChg chg="add del mod">
          <ac:chgData name="Patrick Spohr" userId="52d4397b1069a9aa" providerId="LiveId" clId="{5FB87676-0D6E-4C42-AF8E-7F6E4C1E0218}" dt="2024-01-22T10:17:05.767" v="7701" actId="478"/>
          <ac:spMkLst>
            <pc:docMk/>
            <pc:sldMk cId="1908942473" sldId="306"/>
            <ac:spMk id="28" creationId="{BC8CA16B-3CCC-19AA-BFE6-967748E05041}"/>
          </ac:spMkLst>
        </pc:spChg>
        <pc:spChg chg="add mod">
          <ac:chgData name="Patrick Spohr" userId="52d4397b1069a9aa" providerId="LiveId" clId="{5FB87676-0D6E-4C42-AF8E-7F6E4C1E0218}" dt="2024-01-22T10:19:09.748" v="7809" actId="1076"/>
          <ac:spMkLst>
            <pc:docMk/>
            <pc:sldMk cId="1908942473" sldId="306"/>
            <ac:spMk id="30" creationId="{48FBD833-5B3B-8BB3-FFD2-DE7B13BAF875}"/>
          </ac:spMkLst>
        </pc:spChg>
        <pc:spChg chg="add mod">
          <ac:chgData name="Patrick Spohr" userId="52d4397b1069a9aa" providerId="LiveId" clId="{5FB87676-0D6E-4C42-AF8E-7F6E4C1E0218}" dt="2024-01-22T10:21:47.379" v="7839" actId="1076"/>
          <ac:spMkLst>
            <pc:docMk/>
            <pc:sldMk cId="1908942473" sldId="306"/>
            <ac:spMk id="31" creationId="{1320656D-66BB-D0FC-E4A1-546F4E49166B}"/>
          </ac:spMkLst>
        </pc:spChg>
        <pc:spChg chg="add del mod">
          <ac:chgData name="Patrick Spohr" userId="52d4397b1069a9aa" providerId="LiveId" clId="{5FB87676-0D6E-4C42-AF8E-7F6E4C1E0218}" dt="2024-01-22T10:22:17.168" v="7856" actId="478"/>
          <ac:spMkLst>
            <pc:docMk/>
            <pc:sldMk cId="1908942473" sldId="306"/>
            <ac:spMk id="32" creationId="{4E1F2896-8F68-F778-D4E6-2726CE4BC345}"/>
          </ac:spMkLst>
        </pc:spChg>
        <pc:picChg chg="add mod">
          <ac:chgData name="Patrick Spohr" userId="52d4397b1069a9aa" providerId="LiveId" clId="{5FB87676-0D6E-4C42-AF8E-7F6E4C1E0218}" dt="2024-01-22T13:20:02.220" v="9570"/>
          <ac:picMkLst>
            <pc:docMk/>
            <pc:sldMk cId="1908942473" sldId="306"/>
            <ac:picMk id="33" creationId="{A40FBC10-288F-C296-5B50-EE6EB41C0B2A}"/>
          </ac:picMkLst>
        </pc:picChg>
      </pc:sldChg>
      <pc:sldChg chg="new del">
        <pc:chgData name="Patrick Spohr" userId="52d4397b1069a9aa" providerId="LiveId" clId="{5FB87676-0D6E-4C42-AF8E-7F6E4C1E0218}" dt="2024-01-22T09:33:54.153" v="7093" actId="47"/>
        <pc:sldMkLst>
          <pc:docMk/>
          <pc:sldMk cId="2460032196" sldId="306"/>
        </pc:sldMkLst>
      </pc:sldChg>
      <pc:sldChg chg="addSp modSp add mod">
        <pc:chgData name="Patrick Spohr" userId="52d4397b1069a9aa" providerId="LiveId" clId="{5FB87676-0D6E-4C42-AF8E-7F6E4C1E0218}" dt="2024-01-22T13:30:16.181" v="9761" actId="207"/>
        <pc:sldMkLst>
          <pc:docMk/>
          <pc:sldMk cId="316936022" sldId="307"/>
        </pc:sldMkLst>
        <pc:spChg chg="mod">
          <ac:chgData name="Patrick Spohr" userId="52d4397b1069a9aa" providerId="LiveId" clId="{5FB87676-0D6E-4C42-AF8E-7F6E4C1E0218}" dt="2024-01-22T10:46:34.790" v="8528" actId="313"/>
          <ac:spMkLst>
            <pc:docMk/>
            <pc:sldMk cId="316936022" sldId="307"/>
            <ac:spMk id="2" creationId="{4518FC28-E0BD-4387-B8BE-9965D1A57FF1}"/>
          </ac:spMkLst>
        </pc:spChg>
        <pc:spChg chg="mod">
          <ac:chgData name="Patrick Spohr" userId="52d4397b1069a9aa" providerId="LiveId" clId="{5FB87676-0D6E-4C42-AF8E-7F6E4C1E0218}" dt="2024-01-22T13:30:16.181" v="9761" actId="207"/>
          <ac:spMkLst>
            <pc:docMk/>
            <pc:sldMk cId="316936022" sldId="307"/>
            <ac:spMk id="3" creationId="{FED19BCA-B61F-4EA6-A1FB-CCA3BD8506FB}"/>
          </ac:spMkLst>
        </pc:spChg>
        <pc:spChg chg="add mod">
          <ac:chgData name="Patrick Spohr" userId="52d4397b1069a9aa" providerId="LiveId" clId="{5FB87676-0D6E-4C42-AF8E-7F6E4C1E0218}" dt="2024-01-22T13:09:00.817" v="9447" actId="1076"/>
          <ac:spMkLst>
            <pc:docMk/>
            <pc:sldMk cId="316936022" sldId="307"/>
            <ac:spMk id="12" creationId="{8AF9A4BD-14D2-4101-8495-F7E4529E14E7}"/>
          </ac:spMkLst>
        </pc:spChg>
        <pc:graphicFrameChg chg="add mod">
          <ac:chgData name="Patrick Spohr" userId="52d4397b1069a9aa" providerId="LiveId" clId="{5FB87676-0D6E-4C42-AF8E-7F6E4C1E0218}" dt="2024-01-22T13:09:00.817" v="9447" actId="1076"/>
          <ac:graphicFrameMkLst>
            <pc:docMk/>
            <pc:sldMk cId="316936022" sldId="307"/>
            <ac:graphicFrameMk id="11" creationId="{34EA2686-C14D-FE73-4D30-0F611302FCD5}"/>
          </ac:graphicFrameMkLst>
        </pc:graphicFrameChg>
        <pc:picChg chg="add mod">
          <ac:chgData name="Patrick Spohr" userId="52d4397b1069a9aa" providerId="LiveId" clId="{5FB87676-0D6E-4C42-AF8E-7F6E4C1E0218}" dt="2024-01-22T13:20:28.849" v="9581"/>
          <ac:picMkLst>
            <pc:docMk/>
            <pc:sldMk cId="316936022" sldId="307"/>
            <ac:picMk id="5" creationId="{45E380BA-5980-DB26-0F84-FA3DD9AE74AB}"/>
          </ac:picMkLst>
        </pc:picChg>
      </pc:sldChg>
      <pc:sldChg chg="addSp modSp add mod">
        <pc:chgData name="Patrick Spohr" userId="52d4397b1069a9aa" providerId="LiveId" clId="{5FB87676-0D6E-4C42-AF8E-7F6E4C1E0218}" dt="2024-01-22T14:14:49.539" v="9771" actId="21"/>
        <pc:sldMkLst>
          <pc:docMk/>
          <pc:sldMk cId="3001596260" sldId="308"/>
        </pc:sldMkLst>
        <pc:spChg chg="mod">
          <ac:chgData name="Patrick Spohr" userId="52d4397b1069a9aa" providerId="LiveId" clId="{5FB87676-0D6E-4C42-AF8E-7F6E4C1E0218}" dt="2024-01-22T13:25:13.216" v="9731" actId="20577"/>
          <ac:spMkLst>
            <pc:docMk/>
            <pc:sldMk cId="3001596260" sldId="308"/>
            <ac:spMk id="2" creationId="{77790B77-3614-5DF1-B8A1-B872535369E6}"/>
          </ac:spMkLst>
        </pc:spChg>
        <pc:spChg chg="mod">
          <ac:chgData name="Patrick Spohr" userId="52d4397b1069a9aa" providerId="LiveId" clId="{5FB87676-0D6E-4C42-AF8E-7F6E4C1E0218}" dt="2024-01-22T14:14:49.539" v="9771" actId="21"/>
          <ac:spMkLst>
            <pc:docMk/>
            <pc:sldMk cId="3001596260" sldId="308"/>
            <ac:spMk id="6" creationId="{970EC147-2A9E-4B30-4E49-090CBA1ADDBE}"/>
          </ac:spMkLst>
        </pc:spChg>
        <pc:picChg chg="add mod">
          <ac:chgData name="Patrick Spohr" userId="52d4397b1069a9aa" providerId="LiveId" clId="{5FB87676-0D6E-4C42-AF8E-7F6E4C1E0218}" dt="2024-01-22T13:20:29.940" v="9582"/>
          <ac:picMkLst>
            <pc:docMk/>
            <pc:sldMk cId="3001596260" sldId="308"/>
            <ac:picMk id="3" creationId="{BFF1A58E-1C0E-CAFF-F69F-9F9C60A2D3FC}"/>
          </ac:picMkLst>
        </pc:picChg>
      </pc:sldChg>
      <pc:sldChg chg="modSp add mod">
        <pc:chgData name="Patrick Spohr" userId="52d4397b1069a9aa" providerId="LiveId" clId="{5FB87676-0D6E-4C42-AF8E-7F6E4C1E0218}" dt="2024-01-22T14:14:53.578" v="9775" actId="20577"/>
        <pc:sldMkLst>
          <pc:docMk/>
          <pc:sldMk cId="924841744" sldId="309"/>
        </pc:sldMkLst>
        <pc:spChg chg="mod">
          <ac:chgData name="Patrick Spohr" userId="52d4397b1069a9aa" providerId="LiveId" clId="{5FB87676-0D6E-4C42-AF8E-7F6E4C1E0218}" dt="2024-01-22T13:25:11.181" v="9730" actId="20577"/>
          <ac:spMkLst>
            <pc:docMk/>
            <pc:sldMk cId="924841744" sldId="309"/>
            <ac:spMk id="2" creationId="{77790B77-3614-5DF1-B8A1-B872535369E6}"/>
          </ac:spMkLst>
        </pc:spChg>
        <pc:spChg chg="mod">
          <ac:chgData name="Patrick Spohr" userId="52d4397b1069a9aa" providerId="LiveId" clId="{5FB87676-0D6E-4C42-AF8E-7F6E4C1E0218}" dt="2024-01-22T14:14:53.578" v="9775" actId="20577"/>
          <ac:spMkLst>
            <pc:docMk/>
            <pc:sldMk cId="924841744" sldId="309"/>
            <ac:spMk id="6" creationId="{970EC147-2A9E-4B30-4E49-090CBA1ADDBE}"/>
          </ac:spMkLst>
        </pc:spChg>
      </pc:sldChg>
      <pc:sldChg chg="new del">
        <pc:chgData name="Patrick Spohr" userId="52d4397b1069a9aa" providerId="LiveId" clId="{5FB87676-0D6E-4C42-AF8E-7F6E4C1E0218}" dt="2024-01-22T14:17:05.548" v="9777" actId="47"/>
        <pc:sldMkLst>
          <pc:docMk/>
          <pc:sldMk cId="2230097752" sldId="310"/>
        </pc:sldMkLst>
      </pc:sldChg>
      <pc:sldChg chg="addSp delSp modSp new mod">
        <pc:chgData name="Patrick Spohr" userId="52d4397b1069a9aa" providerId="LiveId" clId="{5FB87676-0D6E-4C42-AF8E-7F6E4C1E0218}" dt="2024-01-22T14:21:25.186" v="9854" actId="1076"/>
        <pc:sldMkLst>
          <pc:docMk/>
          <pc:sldMk cId="3781969986" sldId="310"/>
        </pc:sldMkLst>
        <pc:spChg chg="mod">
          <ac:chgData name="Patrick Spohr" userId="52d4397b1069a9aa" providerId="LiveId" clId="{5FB87676-0D6E-4C42-AF8E-7F6E4C1E0218}" dt="2024-01-22T14:18:57.571" v="9811" actId="790"/>
          <ac:spMkLst>
            <pc:docMk/>
            <pc:sldMk cId="3781969986" sldId="310"/>
            <ac:spMk id="2" creationId="{6C96E70D-C745-688F-2A12-2159E17AE8D7}"/>
          </ac:spMkLst>
        </pc:spChg>
        <pc:spChg chg="del">
          <ac:chgData name="Patrick Spohr" userId="52d4397b1069a9aa" providerId="LiveId" clId="{5FB87676-0D6E-4C42-AF8E-7F6E4C1E0218}" dt="2024-01-22T14:17:30.241" v="9787" actId="478"/>
          <ac:spMkLst>
            <pc:docMk/>
            <pc:sldMk cId="3781969986" sldId="310"/>
            <ac:spMk id="6" creationId="{64A4EC9A-1AE0-30BC-77FB-55E879E69CE5}"/>
          </ac:spMkLst>
        </pc:spChg>
        <pc:spChg chg="add mod">
          <ac:chgData name="Patrick Spohr" userId="52d4397b1069a9aa" providerId="LiveId" clId="{5FB87676-0D6E-4C42-AF8E-7F6E4C1E0218}" dt="2024-01-22T14:21:22.636" v="9853" actId="1076"/>
          <ac:spMkLst>
            <pc:docMk/>
            <pc:sldMk cId="3781969986" sldId="310"/>
            <ac:spMk id="7" creationId="{233CB6B9-C739-0343-7DE4-A9A0094BA03F}"/>
          </ac:spMkLst>
        </pc:spChg>
        <pc:spChg chg="add mod">
          <ac:chgData name="Patrick Spohr" userId="52d4397b1069a9aa" providerId="LiveId" clId="{5FB87676-0D6E-4C42-AF8E-7F6E4C1E0218}" dt="2024-01-22T14:20:58.783" v="9847" actId="113"/>
          <ac:spMkLst>
            <pc:docMk/>
            <pc:sldMk cId="3781969986" sldId="310"/>
            <ac:spMk id="8" creationId="{130C9D3D-FA14-FD5B-BAFE-63625818BD0B}"/>
          </ac:spMkLst>
        </pc:spChg>
        <pc:spChg chg="add mod">
          <ac:chgData name="Patrick Spohr" userId="52d4397b1069a9aa" providerId="LiveId" clId="{5FB87676-0D6E-4C42-AF8E-7F6E4C1E0218}" dt="2024-01-22T14:20:31.001" v="9836" actId="164"/>
          <ac:spMkLst>
            <pc:docMk/>
            <pc:sldMk cId="3781969986" sldId="310"/>
            <ac:spMk id="9" creationId="{967E9B22-3C26-F1A6-CCED-F60E4A01A454}"/>
          </ac:spMkLst>
        </pc:spChg>
        <pc:spChg chg="add mod">
          <ac:chgData name="Patrick Spohr" userId="52d4397b1069a9aa" providerId="LiveId" clId="{5FB87676-0D6E-4C42-AF8E-7F6E4C1E0218}" dt="2024-01-22T14:20:31.001" v="9836" actId="164"/>
          <ac:spMkLst>
            <pc:docMk/>
            <pc:sldMk cId="3781969986" sldId="310"/>
            <ac:spMk id="10" creationId="{91758ED7-7731-0013-9D1B-E2D90DA37543}"/>
          </ac:spMkLst>
        </pc:spChg>
        <pc:spChg chg="add mod">
          <ac:chgData name="Patrick Spohr" userId="52d4397b1069a9aa" providerId="LiveId" clId="{5FB87676-0D6E-4C42-AF8E-7F6E4C1E0218}" dt="2024-01-22T14:20:31.001" v="9836" actId="164"/>
          <ac:spMkLst>
            <pc:docMk/>
            <pc:sldMk cId="3781969986" sldId="310"/>
            <ac:spMk id="11" creationId="{F18E0B6A-947D-6F7A-9C6C-31E8D429D63E}"/>
          </ac:spMkLst>
        </pc:spChg>
        <pc:spChg chg="add del mod">
          <ac:chgData name="Patrick Spohr" userId="52d4397b1069a9aa" providerId="LiveId" clId="{5FB87676-0D6E-4C42-AF8E-7F6E4C1E0218}" dt="2024-01-22T14:18:20.411" v="9800" actId="478"/>
          <ac:spMkLst>
            <pc:docMk/>
            <pc:sldMk cId="3781969986" sldId="310"/>
            <ac:spMk id="12" creationId="{4F1BC861-A1AF-2014-B693-8601A57123B2}"/>
          </ac:spMkLst>
        </pc:spChg>
        <pc:spChg chg="add mod">
          <ac:chgData name="Patrick Spohr" userId="52d4397b1069a9aa" providerId="LiveId" clId="{5FB87676-0D6E-4C42-AF8E-7F6E4C1E0218}" dt="2024-01-22T14:21:18.081" v="9852" actId="113"/>
          <ac:spMkLst>
            <pc:docMk/>
            <pc:sldMk cId="3781969986" sldId="310"/>
            <ac:spMk id="13" creationId="{B53535FE-17F9-BDDF-A8B5-06BD801111A4}"/>
          </ac:spMkLst>
        </pc:spChg>
        <pc:spChg chg="add mod">
          <ac:chgData name="Patrick Spohr" userId="52d4397b1069a9aa" providerId="LiveId" clId="{5FB87676-0D6E-4C42-AF8E-7F6E4C1E0218}" dt="2024-01-22T14:18:53.573" v="9810" actId="1076"/>
          <ac:spMkLst>
            <pc:docMk/>
            <pc:sldMk cId="3781969986" sldId="310"/>
            <ac:spMk id="14" creationId="{76CB9E7A-CF3D-ED86-8080-A100FBF022C6}"/>
          </ac:spMkLst>
        </pc:spChg>
        <pc:spChg chg="add mod">
          <ac:chgData name="Patrick Spohr" userId="52d4397b1069a9aa" providerId="LiveId" clId="{5FB87676-0D6E-4C42-AF8E-7F6E4C1E0218}" dt="2024-01-22T14:21:09.654" v="9851" actId="404"/>
          <ac:spMkLst>
            <pc:docMk/>
            <pc:sldMk cId="3781969986" sldId="310"/>
            <ac:spMk id="15" creationId="{2B9BD3B6-4A34-8CD0-98AB-41B220AA7FF2}"/>
          </ac:spMkLst>
        </pc:spChg>
        <pc:spChg chg="add mod">
          <ac:chgData name="Patrick Spohr" userId="52d4397b1069a9aa" providerId="LiveId" clId="{5FB87676-0D6E-4C42-AF8E-7F6E4C1E0218}" dt="2024-01-22T14:21:02.639" v="9849" actId="1076"/>
          <ac:spMkLst>
            <pc:docMk/>
            <pc:sldMk cId="3781969986" sldId="310"/>
            <ac:spMk id="16" creationId="{537BC0EF-AE34-E56E-4EF9-17B1640636EE}"/>
          </ac:spMkLst>
        </pc:spChg>
        <pc:grpChg chg="add mod">
          <ac:chgData name="Patrick Spohr" userId="52d4397b1069a9aa" providerId="LiveId" clId="{5FB87676-0D6E-4C42-AF8E-7F6E4C1E0218}" dt="2024-01-22T14:21:25.186" v="9854" actId="1076"/>
          <ac:grpSpMkLst>
            <pc:docMk/>
            <pc:sldMk cId="3781969986" sldId="310"/>
            <ac:grpSpMk id="17" creationId="{F1C1DDDA-B461-2DA7-8827-30DC528AC5D7}"/>
          </ac:grpSpMkLst>
        </pc:grpChg>
      </pc:sldChg>
      <pc:sldMasterChg chg="modSldLayout">
        <pc:chgData name="Patrick Spohr" userId="52d4397b1069a9aa" providerId="LiveId" clId="{5FB87676-0D6E-4C42-AF8E-7F6E4C1E0218}" dt="2024-01-20T14:42:21.561" v="144" actId="207"/>
        <pc:sldMasterMkLst>
          <pc:docMk/>
          <pc:sldMasterMk cId="2319061225" sldId="2147483648"/>
        </pc:sldMasterMkLst>
        <pc:sldLayoutChg chg="modSp">
          <pc:chgData name="Patrick Spohr" userId="52d4397b1069a9aa" providerId="LiveId" clId="{5FB87676-0D6E-4C42-AF8E-7F6E4C1E0218}" dt="2024-01-20T14:38:27.940" v="87" actId="403"/>
          <pc:sldLayoutMkLst>
            <pc:docMk/>
            <pc:sldMasterMk cId="2319061225" sldId="2147483648"/>
            <pc:sldLayoutMk cId="982124936" sldId="2147483650"/>
          </pc:sldLayoutMkLst>
          <pc:spChg chg="mod">
            <ac:chgData name="Patrick Spohr" userId="52d4397b1069a9aa" providerId="LiveId" clId="{5FB87676-0D6E-4C42-AF8E-7F6E4C1E0218}" dt="2024-01-20T14:38:18.941" v="79" actId="403"/>
            <ac:spMkLst>
              <pc:docMk/>
              <pc:sldMasterMk cId="2319061225" sldId="2147483648"/>
              <pc:sldLayoutMk cId="982124936" sldId="2147483650"/>
              <ac:spMk id="4" creationId="{A39F5093-3C53-4152-B8FE-0522E0795269}"/>
            </ac:spMkLst>
          </pc:spChg>
          <pc:spChg chg="mod">
            <ac:chgData name="Patrick Spohr" userId="52d4397b1069a9aa" providerId="LiveId" clId="{5FB87676-0D6E-4C42-AF8E-7F6E4C1E0218}" dt="2024-01-20T14:38:22.421" v="83" actId="403"/>
            <ac:spMkLst>
              <pc:docMk/>
              <pc:sldMasterMk cId="2319061225" sldId="2147483648"/>
              <pc:sldLayoutMk cId="982124936" sldId="2147483650"/>
              <ac:spMk id="5" creationId="{7727F11D-8AF8-44D6-A48B-D8C7779B8B08}"/>
            </ac:spMkLst>
          </pc:spChg>
          <pc:spChg chg="mod">
            <ac:chgData name="Patrick Spohr" userId="52d4397b1069a9aa" providerId="LiveId" clId="{5FB87676-0D6E-4C42-AF8E-7F6E4C1E0218}" dt="2024-01-20T14:38:27.940" v="87" actId="403"/>
            <ac:spMkLst>
              <pc:docMk/>
              <pc:sldMasterMk cId="2319061225" sldId="2147483648"/>
              <pc:sldLayoutMk cId="982124936" sldId="2147483650"/>
              <ac:spMk id="6" creationId="{658C0879-6B0F-4AF6-A997-EC61DA8964AE}"/>
            </ac:spMkLst>
          </pc:spChg>
        </pc:sldLayoutChg>
        <pc:sldLayoutChg chg="modSp">
          <pc:chgData name="Patrick Spohr" userId="52d4397b1069a9aa" providerId="LiveId" clId="{5FB87676-0D6E-4C42-AF8E-7F6E4C1E0218}" dt="2024-01-20T14:39:47.843" v="91" actId="403"/>
          <pc:sldLayoutMkLst>
            <pc:docMk/>
            <pc:sldMasterMk cId="2319061225" sldId="2147483648"/>
            <pc:sldLayoutMk cId="4249735939" sldId="2147483651"/>
          </pc:sldLayoutMkLst>
          <pc:spChg chg="mod">
            <ac:chgData name="Patrick Spohr" userId="52d4397b1069a9aa" providerId="LiveId" clId="{5FB87676-0D6E-4C42-AF8E-7F6E4C1E0218}" dt="2024-01-20T14:39:47.843" v="91" actId="403"/>
            <ac:spMkLst>
              <pc:docMk/>
              <pc:sldMasterMk cId="2319061225" sldId="2147483648"/>
              <pc:sldLayoutMk cId="4249735939" sldId="2147483651"/>
              <ac:spMk id="4" creationId="{9C11EBF9-6826-475B-8079-C11128991BAE}"/>
            </ac:spMkLst>
          </pc:spChg>
          <pc:spChg chg="mod">
            <ac:chgData name="Patrick Spohr" userId="52d4397b1069a9aa" providerId="LiveId" clId="{5FB87676-0D6E-4C42-AF8E-7F6E4C1E0218}" dt="2024-01-20T14:39:47.843" v="91" actId="403"/>
            <ac:spMkLst>
              <pc:docMk/>
              <pc:sldMasterMk cId="2319061225" sldId="2147483648"/>
              <pc:sldLayoutMk cId="4249735939" sldId="2147483651"/>
              <ac:spMk id="5" creationId="{3FB726A3-DF54-47D2-8C3A-34FD43A19E8E}"/>
            </ac:spMkLst>
          </pc:spChg>
          <pc:spChg chg="mod">
            <ac:chgData name="Patrick Spohr" userId="52d4397b1069a9aa" providerId="LiveId" clId="{5FB87676-0D6E-4C42-AF8E-7F6E4C1E0218}" dt="2024-01-20T14:39:47.843" v="91" actId="403"/>
            <ac:spMkLst>
              <pc:docMk/>
              <pc:sldMasterMk cId="2319061225" sldId="2147483648"/>
              <pc:sldLayoutMk cId="4249735939" sldId="2147483651"/>
              <ac:spMk id="6" creationId="{D0CD125A-4493-4967-9146-841D0EF3BC63}"/>
            </ac:spMkLst>
          </pc:spChg>
        </pc:sldLayoutChg>
        <pc:sldLayoutChg chg="modSp">
          <pc:chgData name="Patrick Spohr" userId="52d4397b1069a9aa" providerId="LiveId" clId="{5FB87676-0D6E-4C42-AF8E-7F6E4C1E0218}" dt="2024-01-20T14:40:28.143" v="121" actId="404"/>
          <pc:sldLayoutMkLst>
            <pc:docMk/>
            <pc:sldMasterMk cId="2319061225" sldId="2147483648"/>
            <pc:sldLayoutMk cId="1165259451" sldId="2147483652"/>
          </pc:sldLayoutMkLst>
          <pc:spChg chg="mod">
            <ac:chgData name="Patrick Spohr" userId="52d4397b1069a9aa" providerId="LiveId" clId="{5FB87676-0D6E-4C42-AF8E-7F6E4C1E0218}" dt="2024-01-20T14:40:28.143" v="121" actId="404"/>
            <ac:spMkLst>
              <pc:docMk/>
              <pc:sldMasterMk cId="2319061225" sldId="2147483648"/>
              <pc:sldLayoutMk cId="1165259451" sldId="2147483652"/>
              <ac:spMk id="5" creationId="{874DC36F-5D3E-439D-80B5-32633FC34434}"/>
            </ac:spMkLst>
          </pc:spChg>
          <pc:spChg chg="mod">
            <ac:chgData name="Patrick Spohr" userId="52d4397b1069a9aa" providerId="LiveId" clId="{5FB87676-0D6E-4C42-AF8E-7F6E4C1E0218}" dt="2024-01-20T14:40:28.143" v="121" actId="404"/>
            <ac:spMkLst>
              <pc:docMk/>
              <pc:sldMasterMk cId="2319061225" sldId="2147483648"/>
              <pc:sldLayoutMk cId="1165259451" sldId="2147483652"/>
              <ac:spMk id="6" creationId="{6C710A8A-CEC9-4787-A745-C28DD965F7DD}"/>
            </ac:spMkLst>
          </pc:spChg>
          <pc:spChg chg="mod">
            <ac:chgData name="Patrick Spohr" userId="52d4397b1069a9aa" providerId="LiveId" clId="{5FB87676-0D6E-4C42-AF8E-7F6E4C1E0218}" dt="2024-01-20T14:40:28.143" v="121" actId="404"/>
            <ac:spMkLst>
              <pc:docMk/>
              <pc:sldMasterMk cId="2319061225" sldId="2147483648"/>
              <pc:sldLayoutMk cId="1165259451" sldId="2147483652"/>
              <ac:spMk id="7" creationId="{4162BD04-8F01-472A-9456-4702A2218BB5}"/>
            </ac:spMkLst>
          </pc:spChg>
        </pc:sldLayoutChg>
        <pc:sldLayoutChg chg="modSp">
          <pc:chgData name="Patrick Spohr" userId="52d4397b1069a9aa" providerId="LiveId" clId="{5FB87676-0D6E-4C42-AF8E-7F6E4C1E0218}" dt="2024-01-20T14:40:32.609" v="125" actId="403"/>
          <pc:sldLayoutMkLst>
            <pc:docMk/>
            <pc:sldMasterMk cId="2319061225" sldId="2147483648"/>
            <pc:sldLayoutMk cId="2432451945" sldId="2147483653"/>
          </pc:sldLayoutMkLst>
          <pc:spChg chg="mod">
            <ac:chgData name="Patrick Spohr" userId="52d4397b1069a9aa" providerId="LiveId" clId="{5FB87676-0D6E-4C42-AF8E-7F6E4C1E0218}" dt="2024-01-20T14:40:32.609" v="125" actId="403"/>
            <ac:spMkLst>
              <pc:docMk/>
              <pc:sldMasterMk cId="2319061225" sldId="2147483648"/>
              <pc:sldLayoutMk cId="2432451945" sldId="2147483653"/>
              <ac:spMk id="7" creationId="{F255C16C-AA88-4BBF-8040-11ECFED618E0}"/>
            </ac:spMkLst>
          </pc:spChg>
          <pc:spChg chg="mod">
            <ac:chgData name="Patrick Spohr" userId="52d4397b1069a9aa" providerId="LiveId" clId="{5FB87676-0D6E-4C42-AF8E-7F6E4C1E0218}" dt="2024-01-20T14:40:32.609" v="125" actId="403"/>
            <ac:spMkLst>
              <pc:docMk/>
              <pc:sldMasterMk cId="2319061225" sldId="2147483648"/>
              <pc:sldLayoutMk cId="2432451945" sldId="2147483653"/>
              <ac:spMk id="8" creationId="{CBE560E3-F935-488F-8F0E-191D7B6B54B8}"/>
            </ac:spMkLst>
          </pc:spChg>
          <pc:spChg chg="mod">
            <ac:chgData name="Patrick Spohr" userId="52d4397b1069a9aa" providerId="LiveId" clId="{5FB87676-0D6E-4C42-AF8E-7F6E4C1E0218}" dt="2024-01-20T14:40:32.609" v="125" actId="403"/>
            <ac:spMkLst>
              <pc:docMk/>
              <pc:sldMasterMk cId="2319061225" sldId="2147483648"/>
              <pc:sldLayoutMk cId="2432451945" sldId="2147483653"/>
              <ac:spMk id="9" creationId="{9B9CD8B2-CC23-467F-B0EE-2CC06D6308BD}"/>
            </ac:spMkLst>
          </pc:spChg>
        </pc:sldLayoutChg>
        <pc:sldLayoutChg chg="modSp">
          <pc:chgData name="Patrick Spohr" userId="52d4397b1069a9aa" providerId="LiveId" clId="{5FB87676-0D6E-4C42-AF8E-7F6E4C1E0218}" dt="2024-01-20T14:40:05.612" v="103" actId="403"/>
          <pc:sldLayoutMkLst>
            <pc:docMk/>
            <pc:sldMasterMk cId="2319061225" sldId="2147483648"/>
            <pc:sldLayoutMk cId="3203065686" sldId="2147483654"/>
          </pc:sldLayoutMkLst>
          <pc:spChg chg="mod">
            <ac:chgData name="Patrick Spohr" userId="52d4397b1069a9aa" providerId="LiveId" clId="{5FB87676-0D6E-4C42-AF8E-7F6E4C1E0218}" dt="2024-01-20T14:40:05.612" v="103" actId="403"/>
            <ac:spMkLst>
              <pc:docMk/>
              <pc:sldMasterMk cId="2319061225" sldId="2147483648"/>
              <pc:sldLayoutMk cId="3203065686" sldId="2147483654"/>
              <ac:spMk id="3" creationId="{D9303E9A-96BC-4283-A6E1-5948AEB119F4}"/>
            </ac:spMkLst>
          </pc:spChg>
          <pc:spChg chg="mod">
            <ac:chgData name="Patrick Spohr" userId="52d4397b1069a9aa" providerId="LiveId" clId="{5FB87676-0D6E-4C42-AF8E-7F6E4C1E0218}" dt="2024-01-20T14:40:05.612" v="103" actId="403"/>
            <ac:spMkLst>
              <pc:docMk/>
              <pc:sldMasterMk cId="2319061225" sldId="2147483648"/>
              <pc:sldLayoutMk cId="3203065686" sldId="2147483654"/>
              <ac:spMk id="4" creationId="{45A19C49-052B-4D3E-B227-1D787463CE96}"/>
            </ac:spMkLst>
          </pc:spChg>
          <pc:spChg chg="mod">
            <ac:chgData name="Patrick Spohr" userId="52d4397b1069a9aa" providerId="LiveId" clId="{5FB87676-0D6E-4C42-AF8E-7F6E4C1E0218}" dt="2024-01-20T14:40:05.612" v="103" actId="403"/>
            <ac:spMkLst>
              <pc:docMk/>
              <pc:sldMasterMk cId="2319061225" sldId="2147483648"/>
              <pc:sldLayoutMk cId="3203065686" sldId="2147483654"/>
              <ac:spMk id="5" creationId="{4E5E724A-95F0-41B6-A77E-EDD067272C27}"/>
            </ac:spMkLst>
          </pc:spChg>
        </pc:sldLayoutChg>
        <pc:sldLayoutChg chg="modSp">
          <pc:chgData name="Patrick Spohr" userId="52d4397b1069a9aa" providerId="LiveId" clId="{5FB87676-0D6E-4C42-AF8E-7F6E4C1E0218}" dt="2024-01-20T14:40:37.357" v="129" actId="403"/>
          <pc:sldLayoutMkLst>
            <pc:docMk/>
            <pc:sldMasterMk cId="2319061225" sldId="2147483648"/>
            <pc:sldLayoutMk cId="3118896713" sldId="2147483660"/>
          </pc:sldLayoutMkLst>
          <pc:spChg chg="mod">
            <ac:chgData name="Patrick Spohr" userId="52d4397b1069a9aa" providerId="LiveId" clId="{5FB87676-0D6E-4C42-AF8E-7F6E4C1E0218}" dt="2024-01-20T14:40:37.357" v="129" actId="403"/>
            <ac:spMkLst>
              <pc:docMk/>
              <pc:sldMasterMk cId="2319061225" sldId="2147483648"/>
              <pc:sldLayoutMk cId="3118896713" sldId="2147483660"/>
              <ac:spMk id="7" creationId="{F255C16C-AA88-4BBF-8040-11ECFED618E0}"/>
            </ac:spMkLst>
          </pc:spChg>
          <pc:spChg chg="mod">
            <ac:chgData name="Patrick Spohr" userId="52d4397b1069a9aa" providerId="LiveId" clId="{5FB87676-0D6E-4C42-AF8E-7F6E4C1E0218}" dt="2024-01-20T14:40:37.357" v="129" actId="403"/>
            <ac:spMkLst>
              <pc:docMk/>
              <pc:sldMasterMk cId="2319061225" sldId="2147483648"/>
              <pc:sldLayoutMk cId="3118896713" sldId="2147483660"/>
              <ac:spMk id="8" creationId="{CBE560E3-F935-488F-8F0E-191D7B6B54B8}"/>
            </ac:spMkLst>
          </pc:spChg>
          <pc:spChg chg="mod">
            <ac:chgData name="Patrick Spohr" userId="52d4397b1069a9aa" providerId="LiveId" clId="{5FB87676-0D6E-4C42-AF8E-7F6E4C1E0218}" dt="2024-01-20T14:40:37.357" v="129" actId="403"/>
            <ac:spMkLst>
              <pc:docMk/>
              <pc:sldMasterMk cId="2319061225" sldId="2147483648"/>
              <pc:sldLayoutMk cId="3118896713" sldId="2147483660"/>
              <ac:spMk id="9" creationId="{9B9CD8B2-CC23-467F-B0EE-2CC06D6308BD}"/>
            </ac:spMkLst>
          </pc:spChg>
        </pc:sldLayoutChg>
        <pc:sldLayoutChg chg="addSp delSp modSp mod">
          <pc:chgData name="Patrick Spohr" userId="52d4397b1069a9aa" providerId="LiveId" clId="{5FB87676-0D6E-4C42-AF8E-7F6E4C1E0218}" dt="2024-01-20T14:42:21.561" v="144" actId="207"/>
          <pc:sldLayoutMkLst>
            <pc:docMk/>
            <pc:sldMasterMk cId="2319061225" sldId="2147483648"/>
            <pc:sldLayoutMk cId="2699512310" sldId="2147483661"/>
          </pc:sldLayoutMkLst>
          <pc:spChg chg="add del mod">
            <ac:chgData name="Patrick Spohr" userId="52d4397b1069a9aa" providerId="LiveId" clId="{5FB87676-0D6E-4C42-AF8E-7F6E4C1E0218}" dt="2024-01-20T14:42:08.151" v="141"/>
            <ac:spMkLst>
              <pc:docMk/>
              <pc:sldMasterMk cId="2319061225" sldId="2147483648"/>
              <pc:sldLayoutMk cId="2699512310" sldId="2147483661"/>
              <ac:spMk id="4" creationId="{3356C735-2A0B-77CD-7CFE-B4FD6CB0F9FB}"/>
            </ac:spMkLst>
          </pc:spChg>
          <pc:spChg chg="add del mod">
            <ac:chgData name="Patrick Spohr" userId="52d4397b1069a9aa" providerId="LiveId" clId="{5FB87676-0D6E-4C42-AF8E-7F6E4C1E0218}" dt="2024-01-20T14:42:08.151" v="141"/>
            <ac:spMkLst>
              <pc:docMk/>
              <pc:sldMasterMk cId="2319061225" sldId="2147483648"/>
              <pc:sldLayoutMk cId="2699512310" sldId="2147483661"/>
              <ac:spMk id="6" creationId="{C7226F0E-9706-D579-287F-C4E72B9C5C5E}"/>
            </ac:spMkLst>
          </pc:spChg>
          <pc:spChg chg="add del mod">
            <ac:chgData name="Patrick Spohr" userId="52d4397b1069a9aa" providerId="LiveId" clId="{5FB87676-0D6E-4C42-AF8E-7F6E4C1E0218}" dt="2024-01-20T14:42:08.151" v="141"/>
            <ac:spMkLst>
              <pc:docMk/>
              <pc:sldMasterMk cId="2319061225" sldId="2147483648"/>
              <pc:sldLayoutMk cId="2699512310" sldId="2147483661"/>
              <ac:spMk id="7" creationId="{261AE776-111E-98A1-D453-BDD2E206CE04}"/>
            </ac:spMkLst>
          </pc:spChg>
          <pc:spChg chg="add del mod">
            <ac:chgData name="Patrick Spohr" userId="52d4397b1069a9aa" providerId="LiveId" clId="{5FB87676-0D6E-4C42-AF8E-7F6E4C1E0218}" dt="2024-01-20T14:42:13.499" v="143" actId="478"/>
            <ac:spMkLst>
              <pc:docMk/>
              <pc:sldMasterMk cId="2319061225" sldId="2147483648"/>
              <pc:sldLayoutMk cId="2699512310" sldId="2147483661"/>
              <ac:spMk id="8" creationId="{DC309F32-6039-06DF-4347-143A717DC8CB}"/>
            </ac:spMkLst>
          </pc:spChg>
          <pc:spChg chg="add del mod">
            <ac:chgData name="Patrick Spohr" userId="52d4397b1069a9aa" providerId="LiveId" clId="{5FB87676-0D6E-4C42-AF8E-7F6E4C1E0218}" dt="2024-01-20T14:42:13.499" v="143" actId="478"/>
            <ac:spMkLst>
              <pc:docMk/>
              <pc:sldMasterMk cId="2319061225" sldId="2147483648"/>
              <pc:sldLayoutMk cId="2699512310" sldId="2147483661"/>
              <ac:spMk id="9" creationId="{5D48E538-1455-CB13-92C2-296C56DD69BC}"/>
            </ac:spMkLst>
          </pc:spChg>
          <pc:spChg chg="add mod">
            <ac:chgData name="Patrick Spohr" userId="52d4397b1069a9aa" providerId="LiveId" clId="{5FB87676-0D6E-4C42-AF8E-7F6E4C1E0218}" dt="2024-01-20T14:42:21.561" v="144" actId="207"/>
            <ac:spMkLst>
              <pc:docMk/>
              <pc:sldMasterMk cId="2319061225" sldId="2147483648"/>
              <pc:sldLayoutMk cId="2699512310" sldId="2147483661"/>
              <ac:spMk id="10" creationId="{CB3B7CC5-0970-9BAD-17E8-1EC48B71FDEA}"/>
            </ac:spMkLst>
          </pc:spChg>
        </pc:sldLayoutChg>
        <pc:sldLayoutChg chg="modSp">
          <pc:chgData name="Patrick Spohr" userId="52d4397b1069a9aa" providerId="LiveId" clId="{5FB87676-0D6E-4C42-AF8E-7F6E4C1E0218}" dt="2024-01-20T14:40:19.391" v="111" actId="403"/>
          <pc:sldLayoutMkLst>
            <pc:docMk/>
            <pc:sldMasterMk cId="2319061225" sldId="2147483648"/>
            <pc:sldLayoutMk cId="2857120649" sldId="2147483662"/>
          </pc:sldLayoutMkLst>
          <pc:spChg chg="mod">
            <ac:chgData name="Patrick Spohr" userId="52d4397b1069a9aa" providerId="LiveId" clId="{5FB87676-0D6E-4C42-AF8E-7F6E4C1E0218}" dt="2024-01-20T14:40:19.391" v="111" actId="403"/>
            <ac:spMkLst>
              <pc:docMk/>
              <pc:sldMasterMk cId="2319061225" sldId="2147483648"/>
              <pc:sldLayoutMk cId="2857120649" sldId="2147483662"/>
              <ac:spMk id="7" creationId="{F255C16C-AA88-4BBF-8040-11ECFED618E0}"/>
            </ac:spMkLst>
          </pc:spChg>
          <pc:spChg chg="mod">
            <ac:chgData name="Patrick Spohr" userId="52d4397b1069a9aa" providerId="LiveId" clId="{5FB87676-0D6E-4C42-AF8E-7F6E4C1E0218}" dt="2024-01-20T14:40:19.391" v="111" actId="403"/>
            <ac:spMkLst>
              <pc:docMk/>
              <pc:sldMasterMk cId="2319061225" sldId="2147483648"/>
              <pc:sldLayoutMk cId="2857120649" sldId="2147483662"/>
              <ac:spMk id="8" creationId="{CBE560E3-F935-488F-8F0E-191D7B6B54B8}"/>
            </ac:spMkLst>
          </pc:spChg>
          <pc:spChg chg="mod">
            <ac:chgData name="Patrick Spohr" userId="52d4397b1069a9aa" providerId="LiveId" clId="{5FB87676-0D6E-4C42-AF8E-7F6E4C1E0218}" dt="2024-01-20T14:40:19.391" v="111" actId="403"/>
            <ac:spMkLst>
              <pc:docMk/>
              <pc:sldMasterMk cId="2319061225" sldId="2147483648"/>
              <pc:sldLayoutMk cId="2857120649" sldId="2147483662"/>
              <ac:spMk id="9" creationId="{9B9CD8B2-CC23-467F-B0EE-2CC06D6308BD}"/>
            </ac:spMkLst>
          </pc:spChg>
        </pc:sldLayoutChg>
        <pc:sldLayoutChg chg="modSp">
          <pc:chgData name="Patrick Spohr" userId="52d4397b1069a9aa" providerId="LiveId" clId="{5FB87676-0D6E-4C42-AF8E-7F6E4C1E0218}" dt="2024-01-20T14:40:10.872" v="107" actId="403"/>
          <pc:sldLayoutMkLst>
            <pc:docMk/>
            <pc:sldMasterMk cId="2319061225" sldId="2147483648"/>
            <pc:sldLayoutMk cId="2951227852" sldId="2147483663"/>
          </pc:sldLayoutMkLst>
          <pc:spChg chg="mod">
            <ac:chgData name="Patrick Spohr" userId="52d4397b1069a9aa" providerId="LiveId" clId="{5FB87676-0D6E-4C42-AF8E-7F6E4C1E0218}" dt="2024-01-20T14:40:10.872" v="107" actId="403"/>
            <ac:spMkLst>
              <pc:docMk/>
              <pc:sldMasterMk cId="2319061225" sldId="2147483648"/>
              <pc:sldLayoutMk cId="2951227852" sldId="2147483663"/>
              <ac:spMk id="7" creationId="{F255C16C-AA88-4BBF-8040-11ECFED618E0}"/>
            </ac:spMkLst>
          </pc:spChg>
          <pc:spChg chg="mod">
            <ac:chgData name="Patrick Spohr" userId="52d4397b1069a9aa" providerId="LiveId" clId="{5FB87676-0D6E-4C42-AF8E-7F6E4C1E0218}" dt="2024-01-20T14:40:10.872" v="107" actId="403"/>
            <ac:spMkLst>
              <pc:docMk/>
              <pc:sldMasterMk cId="2319061225" sldId="2147483648"/>
              <pc:sldLayoutMk cId="2951227852" sldId="2147483663"/>
              <ac:spMk id="8" creationId="{CBE560E3-F935-488F-8F0E-191D7B6B54B8}"/>
            </ac:spMkLst>
          </pc:spChg>
          <pc:spChg chg="mod">
            <ac:chgData name="Patrick Spohr" userId="52d4397b1069a9aa" providerId="LiveId" clId="{5FB87676-0D6E-4C42-AF8E-7F6E4C1E0218}" dt="2024-01-20T14:40:10.872" v="107" actId="403"/>
            <ac:spMkLst>
              <pc:docMk/>
              <pc:sldMasterMk cId="2319061225" sldId="2147483648"/>
              <pc:sldLayoutMk cId="2951227852" sldId="2147483663"/>
              <ac:spMk id="9" creationId="{9B9CD8B2-CC23-467F-B0EE-2CC06D6308BD}"/>
            </ac:spMkLst>
          </pc:spChg>
        </pc:sldLayoutChg>
        <pc:sldLayoutChg chg="modSp">
          <pc:chgData name="Patrick Spohr" userId="52d4397b1069a9aa" providerId="LiveId" clId="{5FB87676-0D6E-4C42-AF8E-7F6E4C1E0218}" dt="2024-01-20T14:40:42.215" v="135" actId="404"/>
          <pc:sldLayoutMkLst>
            <pc:docMk/>
            <pc:sldMasterMk cId="2319061225" sldId="2147483648"/>
            <pc:sldLayoutMk cId="917780591" sldId="2147483664"/>
          </pc:sldLayoutMkLst>
          <pc:spChg chg="mod">
            <ac:chgData name="Patrick Spohr" userId="52d4397b1069a9aa" providerId="LiveId" clId="{5FB87676-0D6E-4C42-AF8E-7F6E4C1E0218}" dt="2024-01-20T14:40:42.215" v="135" actId="404"/>
            <ac:spMkLst>
              <pc:docMk/>
              <pc:sldMasterMk cId="2319061225" sldId="2147483648"/>
              <pc:sldLayoutMk cId="917780591" sldId="2147483664"/>
              <ac:spMk id="21" creationId="{71F34533-9677-48AF-9374-976825F4BB7E}"/>
            </ac:spMkLst>
          </pc:spChg>
          <pc:spChg chg="mod">
            <ac:chgData name="Patrick Spohr" userId="52d4397b1069a9aa" providerId="LiveId" clId="{5FB87676-0D6E-4C42-AF8E-7F6E4C1E0218}" dt="2024-01-20T14:40:42.215" v="135" actId="404"/>
            <ac:spMkLst>
              <pc:docMk/>
              <pc:sldMasterMk cId="2319061225" sldId="2147483648"/>
              <pc:sldLayoutMk cId="917780591" sldId="2147483664"/>
              <ac:spMk id="22" creationId="{4FAB8A26-B99E-4F96-8327-A932A14F2C03}"/>
            </ac:spMkLst>
          </pc:spChg>
          <pc:spChg chg="mod">
            <ac:chgData name="Patrick Spohr" userId="52d4397b1069a9aa" providerId="LiveId" clId="{5FB87676-0D6E-4C42-AF8E-7F6E4C1E0218}" dt="2024-01-20T14:40:42.215" v="135" actId="404"/>
            <ac:spMkLst>
              <pc:docMk/>
              <pc:sldMasterMk cId="2319061225" sldId="2147483648"/>
              <pc:sldLayoutMk cId="917780591" sldId="2147483664"/>
              <ac:spMk id="24" creationId="{EB0962D2-BCC3-48AB-A769-2A7327D29191}"/>
            </ac:spMkLst>
          </pc:spChg>
        </pc:sldLayoutChg>
        <pc:sldLayoutChg chg="modSp">
          <pc:chgData name="Patrick Spohr" userId="52d4397b1069a9aa" providerId="LiveId" clId="{5FB87676-0D6E-4C42-AF8E-7F6E4C1E0218}" dt="2024-01-20T14:40:46.814" v="139" actId="403"/>
          <pc:sldLayoutMkLst>
            <pc:docMk/>
            <pc:sldMasterMk cId="2319061225" sldId="2147483648"/>
            <pc:sldLayoutMk cId="1291140423" sldId="2147483665"/>
          </pc:sldLayoutMkLst>
          <pc:spChg chg="mod">
            <ac:chgData name="Patrick Spohr" userId="52d4397b1069a9aa" providerId="LiveId" clId="{5FB87676-0D6E-4C42-AF8E-7F6E4C1E0218}" dt="2024-01-20T14:40:46.814" v="139" actId="403"/>
            <ac:spMkLst>
              <pc:docMk/>
              <pc:sldMasterMk cId="2319061225" sldId="2147483648"/>
              <pc:sldLayoutMk cId="1291140423" sldId="2147483665"/>
              <ac:spMk id="9" creationId="{BF358517-D7B7-40D0-A9D0-B650C80898AC}"/>
            </ac:spMkLst>
          </pc:spChg>
          <pc:spChg chg="mod">
            <ac:chgData name="Patrick Spohr" userId="52d4397b1069a9aa" providerId="LiveId" clId="{5FB87676-0D6E-4C42-AF8E-7F6E4C1E0218}" dt="2024-01-20T14:40:46.814" v="139" actId="403"/>
            <ac:spMkLst>
              <pc:docMk/>
              <pc:sldMasterMk cId="2319061225" sldId="2147483648"/>
              <pc:sldLayoutMk cId="1291140423" sldId="2147483665"/>
              <ac:spMk id="10" creationId="{6026D44C-0B39-4DE1-A0FC-5615DDAAE3CE}"/>
            </ac:spMkLst>
          </pc:spChg>
          <pc:spChg chg="mod">
            <ac:chgData name="Patrick Spohr" userId="52d4397b1069a9aa" providerId="LiveId" clId="{5FB87676-0D6E-4C42-AF8E-7F6E4C1E0218}" dt="2024-01-20T14:40:46.814" v="139" actId="403"/>
            <ac:spMkLst>
              <pc:docMk/>
              <pc:sldMasterMk cId="2319061225" sldId="2147483648"/>
              <pc:sldLayoutMk cId="1291140423" sldId="2147483665"/>
              <ac:spMk id="11" creationId="{0F8222B4-B618-42C4-8BDB-D2E4DF2F22C3}"/>
            </ac:spMkLst>
          </pc:spChg>
        </pc:sldLayoutChg>
        <pc:sldLayoutChg chg="modSp">
          <pc:chgData name="Patrick Spohr" userId="52d4397b1069a9aa" providerId="LiveId" clId="{5FB87676-0D6E-4C42-AF8E-7F6E4C1E0218}" dt="2024-01-20T14:39:54.366" v="95" actId="403"/>
          <pc:sldLayoutMkLst>
            <pc:docMk/>
            <pc:sldMasterMk cId="2319061225" sldId="2147483648"/>
            <pc:sldLayoutMk cId="1485277703" sldId="2147483666"/>
          </pc:sldLayoutMkLst>
          <pc:spChg chg="mod">
            <ac:chgData name="Patrick Spohr" userId="52d4397b1069a9aa" providerId="LiveId" clId="{5FB87676-0D6E-4C42-AF8E-7F6E4C1E0218}" dt="2024-01-20T14:39:54.366" v="95" actId="403"/>
            <ac:spMkLst>
              <pc:docMk/>
              <pc:sldMasterMk cId="2319061225" sldId="2147483648"/>
              <pc:sldLayoutMk cId="1485277703" sldId="2147483666"/>
              <ac:spMk id="3" creationId="{7E085D26-FA83-4414-959E-98936A772670}"/>
            </ac:spMkLst>
          </pc:spChg>
          <pc:spChg chg="mod">
            <ac:chgData name="Patrick Spohr" userId="52d4397b1069a9aa" providerId="LiveId" clId="{5FB87676-0D6E-4C42-AF8E-7F6E4C1E0218}" dt="2024-01-20T14:39:54.366" v="95" actId="403"/>
            <ac:spMkLst>
              <pc:docMk/>
              <pc:sldMasterMk cId="2319061225" sldId="2147483648"/>
              <pc:sldLayoutMk cId="1485277703" sldId="2147483666"/>
              <ac:spMk id="4" creationId="{1FB52E93-DE4C-4341-8D83-F0230E38B1A1}"/>
            </ac:spMkLst>
          </pc:spChg>
          <pc:spChg chg="mod">
            <ac:chgData name="Patrick Spohr" userId="52d4397b1069a9aa" providerId="LiveId" clId="{5FB87676-0D6E-4C42-AF8E-7F6E4C1E0218}" dt="2024-01-20T14:39:54.366" v="95" actId="403"/>
            <ac:spMkLst>
              <pc:docMk/>
              <pc:sldMasterMk cId="2319061225" sldId="2147483648"/>
              <pc:sldLayoutMk cId="1485277703" sldId="2147483666"/>
              <ac:spMk id="5" creationId="{AC467230-4A0F-4B18-8BA9-C3B2FDD59CB0}"/>
            </ac:spMkLst>
          </pc:spChg>
        </pc:sldLayoutChg>
        <pc:sldLayoutChg chg="modSp">
          <pc:chgData name="Patrick Spohr" userId="52d4397b1069a9aa" providerId="LiveId" clId="{5FB87676-0D6E-4C42-AF8E-7F6E4C1E0218}" dt="2024-01-20T14:40:01.737" v="99" actId="403"/>
          <pc:sldLayoutMkLst>
            <pc:docMk/>
            <pc:sldMasterMk cId="2319061225" sldId="2147483648"/>
            <pc:sldLayoutMk cId="3370680036" sldId="2147483667"/>
          </pc:sldLayoutMkLst>
          <pc:spChg chg="mod">
            <ac:chgData name="Patrick Spohr" userId="52d4397b1069a9aa" providerId="LiveId" clId="{5FB87676-0D6E-4C42-AF8E-7F6E4C1E0218}" dt="2024-01-20T14:40:01.737" v="99" actId="403"/>
            <ac:spMkLst>
              <pc:docMk/>
              <pc:sldMasterMk cId="2319061225" sldId="2147483648"/>
              <pc:sldLayoutMk cId="3370680036" sldId="2147483667"/>
              <ac:spMk id="3" creationId="{7E085D26-FA83-4414-959E-98936A772670}"/>
            </ac:spMkLst>
          </pc:spChg>
          <pc:spChg chg="mod">
            <ac:chgData name="Patrick Spohr" userId="52d4397b1069a9aa" providerId="LiveId" clId="{5FB87676-0D6E-4C42-AF8E-7F6E4C1E0218}" dt="2024-01-20T14:40:01.737" v="99" actId="403"/>
            <ac:spMkLst>
              <pc:docMk/>
              <pc:sldMasterMk cId="2319061225" sldId="2147483648"/>
              <pc:sldLayoutMk cId="3370680036" sldId="2147483667"/>
              <ac:spMk id="4" creationId="{1FB52E93-DE4C-4341-8D83-F0230E38B1A1}"/>
            </ac:spMkLst>
          </pc:spChg>
          <pc:spChg chg="mod">
            <ac:chgData name="Patrick Spohr" userId="52d4397b1069a9aa" providerId="LiveId" clId="{5FB87676-0D6E-4C42-AF8E-7F6E4C1E0218}" dt="2024-01-20T14:40:01.737" v="99" actId="403"/>
            <ac:spMkLst>
              <pc:docMk/>
              <pc:sldMasterMk cId="2319061225" sldId="2147483648"/>
              <pc:sldLayoutMk cId="3370680036" sldId="2147483667"/>
              <ac:spMk id="5" creationId="{AC467230-4A0F-4B18-8BA9-C3B2FDD59CB0}"/>
            </ac:spMkLst>
          </pc:spChg>
        </pc:sldLayoutChg>
        <pc:sldLayoutChg chg="modSp">
          <pc:chgData name="Patrick Spohr" userId="52d4397b1069a9aa" providerId="LiveId" clId="{5FB87676-0D6E-4C42-AF8E-7F6E4C1E0218}" dt="2024-01-20T14:40:22.959" v="115" actId="403"/>
          <pc:sldLayoutMkLst>
            <pc:docMk/>
            <pc:sldMasterMk cId="2319061225" sldId="2147483648"/>
            <pc:sldLayoutMk cId="268311559" sldId="2147483668"/>
          </pc:sldLayoutMkLst>
          <pc:spChg chg="mod">
            <ac:chgData name="Patrick Spohr" userId="52d4397b1069a9aa" providerId="LiveId" clId="{5FB87676-0D6E-4C42-AF8E-7F6E4C1E0218}" dt="2024-01-20T14:40:22.959" v="115" actId="403"/>
            <ac:spMkLst>
              <pc:docMk/>
              <pc:sldMasterMk cId="2319061225" sldId="2147483648"/>
              <pc:sldLayoutMk cId="268311559" sldId="2147483668"/>
              <ac:spMk id="3" creationId="{7E085D26-FA83-4414-959E-98936A772670}"/>
            </ac:spMkLst>
          </pc:spChg>
          <pc:spChg chg="mod">
            <ac:chgData name="Patrick Spohr" userId="52d4397b1069a9aa" providerId="LiveId" clId="{5FB87676-0D6E-4C42-AF8E-7F6E4C1E0218}" dt="2024-01-20T14:40:22.959" v="115" actId="403"/>
            <ac:spMkLst>
              <pc:docMk/>
              <pc:sldMasterMk cId="2319061225" sldId="2147483648"/>
              <pc:sldLayoutMk cId="268311559" sldId="2147483668"/>
              <ac:spMk id="4" creationId="{1FB52E93-DE4C-4341-8D83-F0230E38B1A1}"/>
            </ac:spMkLst>
          </pc:spChg>
          <pc:spChg chg="mod">
            <ac:chgData name="Patrick Spohr" userId="52d4397b1069a9aa" providerId="LiveId" clId="{5FB87676-0D6E-4C42-AF8E-7F6E4C1E0218}" dt="2024-01-20T14:40:22.959" v="115" actId="403"/>
            <ac:spMkLst>
              <pc:docMk/>
              <pc:sldMasterMk cId="2319061225" sldId="2147483648"/>
              <pc:sldLayoutMk cId="268311559" sldId="2147483668"/>
              <ac:spMk id="5" creationId="{AC467230-4A0F-4B18-8BA9-C3B2FDD59CB0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de-DE" noProof="0" dirty="0">
                <a:solidFill>
                  <a:schemeClr val="tx2"/>
                </a:solidFill>
              </a:rPr>
              <a:t>Summe Monatlichen Renditen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Renditen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B272-4D24-8E30-AD8AFDC9856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272-4D24-8E30-AD8AFDC9856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272-4D24-8E30-AD8AFDC98569}"/>
              </c:ext>
            </c:extLst>
          </c:dPt>
          <c:dPt>
            <c:idx val="3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272-4D24-8E30-AD8AFDC98569}"/>
              </c:ext>
            </c:extLst>
          </c:dPt>
          <c:cat>
            <c:strRef>
              <c:f>Sheet1!$A$2:$A$5</c:f>
              <c:strCache>
                <c:ptCount val="4"/>
                <c:pt idx="0">
                  <c:v>OPT mit RFR</c:v>
                </c:pt>
                <c:pt idx="1">
                  <c:v>OPT ohne RFR</c:v>
                </c:pt>
                <c:pt idx="2">
                  <c:v>EQU</c:v>
                </c:pt>
                <c:pt idx="3">
                  <c:v>GSPC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66.047300000000007</c:v>
                </c:pt>
                <c:pt idx="1">
                  <c:v>53.318300000000001</c:v>
                </c:pt>
                <c:pt idx="2">
                  <c:v>2.1332</c:v>
                </c:pt>
                <c:pt idx="3">
                  <c:v>2.4855999999999998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E0-4067-BBCE-1CC232D10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39952527"/>
        <c:axId val="1145485952"/>
      </c:barChart>
      <c:catAx>
        <c:axId val="14399525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5485952"/>
        <c:crosses val="autoZero"/>
        <c:auto val="1"/>
        <c:lblAlgn val="ctr"/>
        <c:lblOffset val="100"/>
        <c:noMultiLvlLbl val="0"/>
      </c:catAx>
      <c:valAx>
        <c:axId val="1145485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9952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89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23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12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2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12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12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3B7CC5-0970-9BAD-17E8-1EC48B71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12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18.svg"/><Relationship Id="rId2" Type="http://schemas.openxmlformats.org/officeDocument/2006/relationships/package" Target="../embeddings/Microsoft_Excel_Macro-Enabled_Worksheet.xlsm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slide" Target="slide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18.svg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slide" Target="slide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18.svg"/><Relationship Id="rId2" Type="http://schemas.openxmlformats.org/officeDocument/2006/relationships/package" Target="../embeddings/Microsoft_Excel_Macro-Enabled_Worksheet1.xlsm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slide" Target="slide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3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13.xml"/><Relationship Id="rId4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18.svg"/><Relationship Id="rId2" Type="http://schemas.openxmlformats.org/officeDocument/2006/relationships/package" Target="../embeddings/Microsoft_Excel_Macro-Enabled_Worksheet2.xlsm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slide" Target="slide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7" Type="http://schemas.openxmlformats.org/officeDocument/2006/relationships/image" Target="../media/image18.svg"/><Relationship Id="rId2" Type="http://schemas.openxmlformats.org/officeDocument/2006/relationships/package" Target="../embeddings/Microsoft_Excel_Macro-Enabled_Worksheet3.xlsm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slide" Target="slide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33.emf"/><Relationship Id="rId7" Type="http://schemas.openxmlformats.org/officeDocument/2006/relationships/image" Target="../media/image36.png"/><Relationship Id="rId2" Type="http://schemas.openxmlformats.org/officeDocument/2006/relationships/package" Target="../embeddings/Microsoft_Excel_Macro-Enabled_Worksheet4.xlsm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emf"/><Relationship Id="rId10" Type="http://schemas.openxmlformats.org/officeDocument/2006/relationships/image" Target="../media/image18.svg"/><Relationship Id="rId4" Type="http://schemas.openxmlformats.org/officeDocument/2006/relationships/package" Target="../embeddings/Microsoft_Excel_Macro-Enabled_Worksheet5.xlsm"/><Relationship Id="rId9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8.svg"/><Relationship Id="rId3" Type="http://schemas.openxmlformats.org/officeDocument/2006/relationships/image" Target="../media/image37.emf"/><Relationship Id="rId7" Type="http://schemas.openxmlformats.org/officeDocument/2006/relationships/image" Target="../media/image39.emf"/><Relationship Id="rId12" Type="http://schemas.openxmlformats.org/officeDocument/2006/relationships/image" Target="../media/image17.png"/><Relationship Id="rId2" Type="http://schemas.openxmlformats.org/officeDocument/2006/relationships/package" Target="../embeddings/Microsoft_Excel_Macro-Enabled_Worksheet6.xlsm"/><Relationship Id="rId1" Type="http://schemas.openxmlformats.org/officeDocument/2006/relationships/slideLayout" Target="../slideLayouts/slideLayout5.xml"/><Relationship Id="rId6" Type="http://schemas.openxmlformats.org/officeDocument/2006/relationships/package" Target="../embeddings/Microsoft_Excel_Macro-Enabled_Worksheet8.xlsm"/><Relationship Id="rId11" Type="http://schemas.openxmlformats.org/officeDocument/2006/relationships/slide" Target="slide2.xml"/><Relationship Id="rId5" Type="http://schemas.openxmlformats.org/officeDocument/2006/relationships/image" Target="../media/image38.emf"/><Relationship Id="rId10" Type="http://schemas.openxmlformats.org/officeDocument/2006/relationships/image" Target="../media/image42.png"/><Relationship Id="rId4" Type="http://schemas.openxmlformats.org/officeDocument/2006/relationships/package" Target="../embeddings/Microsoft_Excel_Macro-Enabled_Worksheet7.xlsm"/><Relationship Id="rId9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slide" Target="slide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220.png"/><Relationship Id="rId7" Type="http://schemas.openxmlformats.org/officeDocument/2006/relationships/image" Target="../media/image260.png"/><Relationship Id="rId12" Type="http://schemas.openxmlformats.org/officeDocument/2006/relationships/image" Target="../media/image18.sv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0.png"/><Relationship Id="rId11" Type="http://schemas.openxmlformats.org/officeDocument/2006/relationships/image" Target="../media/image17.png"/><Relationship Id="rId5" Type="http://schemas.openxmlformats.org/officeDocument/2006/relationships/image" Target="../media/image240.png"/><Relationship Id="rId10" Type="http://schemas.openxmlformats.org/officeDocument/2006/relationships/slide" Target="slide2.xml"/><Relationship Id="rId4" Type="http://schemas.openxmlformats.org/officeDocument/2006/relationships/image" Target="../media/image230.png"/><Relationship Id="rId9" Type="http://schemas.openxmlformats.org/officeDocument/2006/relationships/image" Target="../media/image2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slide" Target="slid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slide" Target="slide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18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1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4.png"/><Relationship Id="rId11" Type="http://schemas.openxmlformats.org/officeDocument/2006/relationships/slide" Target="slide2.xml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1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18.sv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5.png"/><Relationship Id="rId11" Type="http://schemas.openxmlformats.org/officeDocument/2006/relationships/image" Target="../media/image17.png"/><Relationship Id="rId5" Type="http://schemas.openxmlformats.org/officeDocument/2006/relationships/image" Target="../media/image64.png"/><Relationship Id="rId10" Type="http://schemas.openxmlformats.org/officeDocument/2006/relationships/slide" Target="slide2.xml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17.png"/><Relationship Id="rId3" Type="http://schemas.openxmlformats.org/officeDocument/2006/relationships/image" Target="../media/image69.png"/><Relationship Id="rId7" Type="http://schemas.openxmlformats.org/officeDocument/2006/relationships/image" Target="../media/image70.png"/><Relationship Id="rId12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80.png"/><Relationship Id="rId11" Type="http://schemas.openxmlformats.org/officeDocument/2006/relationships/image" Target="../media/image74.png"/><Relationship Id="rId5" Type="http://schemas.openxmlformats.org/officeDocument/2006/relationships/image" Target="../media/image570.png"/><Relationship Id="rId10" Type="http://schemas.openxmlformats.org/officeDocument/2006/relationships/image" Target="../media/image73.png"/><Relationship Id="rId9" Type="http://schemas.openxmlformats.org/officeDocument/2006/relationships/image" Target="../media/image72.png"/><Relationship Id="rId14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9824" y="3163986"/>
            <a:ext cx="6097988" cy="2393056"/>
          </a:xfrm>
        </p:spPr>
        <p:txBody>
          <a:bodyPr/>
          <a:lstStyle/>
          <a:p>
            <a:r>
              <a:rPr lang="de-DE" dirty="0"/>
              <a:t>Neuronales Netz</a:t>
            </a:r>
            <a:br>
              <a:rPr lang="de-DE" dirty="0"/>
            </a:br>
            <a:r>
              <a:rPr lang="de-DE" dirty="0"/>
              <a:t>Portfolio Optimierung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580" y="5125007"/>
            <a:ext cx="4941770" cy="396660"/>
          </a:xfrm>
        </p:spPr>
        <p:txBody>
          <a:bodyPr>
            <a:normAutofit/>
          </a:bodyPr>
          <a:lstStyle/>
          <a:p>
            <a:r>
              <a:rPr lang="en-US" sz="1800" dirty="0"/>
              <a:t>Patrick Spohr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689FA0-0F41-4C2F-7F6D-7215CEA95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Graphic 3" descr="Return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7343A4EB-E0C5-6387-53DE-7205D55C3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18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260" y="321559"/>
            <a:ext cx="7066687" cy="1089023"/>
          </a:xfrm>
        </p:spPr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C940A-65AF-FBBA-3E19-2972579674C8}"/>
              </a:ext>
            </a:extLst>
          </p:cNvPr>
          <p:cNvSpPr txBox="1"/>
          <p:nvPr/>
        </p:nvSpPr>
        <p:spPr>
          <a:xfrm>
            <a:off x="1978596" y="1753411"/>
            <a:ext cx="911856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1" dirty="0"/>
              <a:t>Was sind die Grenzen and Vermutungen meiner Projekte?</a:t>
            </a:r>
          </a:p>
          <a:p>
            <a:endParaRPr lang="de-DE" i="1" dirty="0"/>
          </a:p>
          <a:p>
            <a:r>
              <a:rPr lang="de-DE" i="1" dirty="0"/>
              <a:t>Nur Aktien sind im Portfolio.</a:t>
            </a:r>
          </a:p>
          <a:p>
            <a:r>
              <a:rPr lang="de-DE" i="1" dirty="0"/>
              <a:t>Die Aktien sind beliebig ausgewählt (von Analysten schon geprüft).</a:t>
            </a:r>
          </a:p>
          <a:p>
            <a:r>
              <a:rPr lang="de-DE" i="1" dirty="0"/>
              <a:t>Die Aktien sind passend für ein langfristiges Portfolio (gleiche Shape für das Modell).</a:t>
            </a:r>
          </a:p>
          <a:p>
            <a:r>
              <a:rPr lang="de-DE" i="1" dirty="0"/>
              <a:t>Die Gewichte jede Aktie werden durch ein KNN bestimmt.</a:t>
            </a:r>
          </a:p>
          <a:p>
            <a:endParaRPr lang="de-DE" i="1" dirty="0"/>
          </a:p>
          <a:p>
            <a:r>
              <a:rPr lang="de-DE" sz="1800" b="1" i="1" dirty="0"/>
              <a:t>Was sind die Hauptziele?</a:t>
            </a:r>
          </a:p>
          <a:p>
            <a:endParaRPr lang="de-DE" i="1" dirty="0"/>
          </a:p>
          <a:p>
            <a:r>
              <a:rPr lang="de-DE" i="1" dirty="0"/>
              <a:t>Portfolios werden von beliebigen Aktien durch SQ mit und ohne RFR optimiert.</a:t>
            </a:r>
          </a:p>
          <a:p>
            <a:r>
              <a:rPr lang="de-DE" i="1" dirty="0"/>
              <a:t>Leistungen werden von OPTs mit gleichgewichtigem Portfolio verglichen.</a:t>
            </a:r>
          </a:p>
          <a:p>
            <a:r>
              <a:rPr lang="de-DE" i="1" dirty="0"/>
              <a:t>Leistungen werden von OPTs mit einem Vergleichsindex verglichen. </a:t>
            </a:r>
          </a:p>
          <a:p>
            <a:r>
              <a:rPr lang="de-DE" i="1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DB9FBE-E72D-094F-58DE-89192BAA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66A1C2-045B-BF80-CA91-8865E09B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DE4DCD-29C9-F7A4-E20C-D16D842E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pic>
        <p:nvPicPr>
          <p:cNvPr id="4" name="Graphic 3" descr="Return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2E323EF4-3AAB-6BF8-97F0-3952F8D00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46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824" y="5542378"/>
            <a:ext cx="4082142" cy="585788"/>
          </a:xfrm>
        </p:spPr>
        <p:txBody>
          <a:bodyPr/>
          <a:lstStyle/>
          <a:p>
            <a:r>
              <a:rPr lang="de-DE" dirty="0"/>
              <a:t>Schritte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573255"/>
            <a:ext cx="5305734" cy="1010842"/>
          </a:xfrm>
        </p:spPr>
        <p:txBody>
          <a:bodyPr>
            <a:normAutofit/>
          </a:bodyPr>
          <a:lstStyle/>
          <a:p>
            <a:r>
              <a:rPr lang="de-DE" sz="1800" dirty="0"/>
              <a:t>Erstes KNN-Modell ohne RFR bauen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7025530" cy="1010842"/>
          </a:xfrm>
        </p:spPr>
        <p:txBody>
          <a:bodyPr>
            <a:normAutofit/>
          </a:bodyPr>
          <a:lstStyle/>
          <a:p>
            <a:r>
              <a:rPr lang="de-DE" sz="1800" dirty="0"/>
              <a:t>Portfolio mit optimierten Gewichten für jeden Monat zuteilen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6083492" cy="1010842"/>
          </a:xfrm>
        </p:spPr>
        <p:txBody>
          <a:bodyPr>
            <a:normAutofit/>
          </a:bodyPr>
          <a:lstStyle/>
          <a:p>
            <a:r>
              <a:rPr lang="de-DE" sz="1800" dirty="0"/>
              <a:t>KNN-Modell weiterentwickeln mit RFR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704605" cy="1010842"/>
          </a:xfrm>
        </p:spPr>
        <p:txBody>
          <a:bodyPr>
            <a:normAutofit/>
          </a:bodyPr>
          <a:lstStyle/>
          <a:p>
            <a:r>
              <a:rPr lang="de-DE" sz="1800" dirty="0"/>
              <a:t>Portfolio Auswertung mit einem Vergleichsindex und gleichgewichtiges Portfolio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7320E-42B6-6B67-8681-69B71027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FCACF90-2C50-1256-B495-FD43F125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0BBD841-6A69-F257-40EC-AFCDE8EF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pic>
        <p:nvPicPr>
          <p:cNvPr id="8" name="Graphic 7" descr="Return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47CC56AC-FF6A-B979-F01C-DE14EE05A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de-DE" dirty="0"/>
              <a:t>Daten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383267-0343-9556-7A6D-CBA85A9E6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Graphic 3" descr="Return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7E89E1FE-70BA-8834-2471-D61B8E417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36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96AB-2B8F-DD6E-60F3-D0363157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140" y="181258"/>
            <a:ext cx="7566958" cy="929197"/>
          </a:xfrm>
        </p:spPr>
        <p:txBody>
          <a:bodyPr/>
          <a:lstStyle/>
          <a:p>
            <a:r>
              <a:rPr lang="de-DE" dirty="0"/>
              <a:t>Daten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655125-FF75-1E61-1FA2-D95C4C5246EB}"/>
              </a:ext>
            </a:extLst>
          </p:cNvPr>
          <p:cNvGrpSpPr/>
          <p:nvPr/>
        </p:nvGrpSpPr>
        <p:grpSpPr>
          <a:xfrm>
            <a:off x="377492" y="1172044"/>
            <a:ext cx="3511296" cy="4762195"/>
            <a:chOff x="244115" y="1172044"/>
            <a:chExt cx="3511296" cy="476219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10AEA1B-060F-2339-A9B8-7E0C208C2AD0}"/>
                </a:ext>
              </a:extLst>
            </p:cNvPr>
            <p:cNvSpPr/>
            <p:nvPr/>
          </p:nvSpPr>
          <p:spPr>
            <a:xfrm>
              <a:off x="244115" y="1172044"/>
              <a:ext cx="3511296" cy="476219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F1AD07-9916-411B-EB34-7A0BD6D999FA}"/>
                </a:ext>
              </a:extLst>
            </p:cNvPr>
            <p:cNvSpPr txBox="1"/>
            <p:nvPr/>
          </p:nvSpPr>
          <p:spPr>
            <a:xfrm>
              <a:off x="461767" y="4474697"/>
              <a:ext cx="31958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sz="1800" dirty="0" err="1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Onyshchak</a:t>
              </a:r>
              <a:r>
                <a:rPr lang="en-US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]</a:t>
              </a:r>
              <a:endParaRPr lang="en-US" i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C13385-7609-C69D-8A63-02564636452F}"/>
                </a:ext>
              </a:extLst>
            </p:cNvPr>
            <p:cNvSpPr txBox="1"/>
            <p:nvPr/>
          </p:nvSpPr>
          <p:spPr>
            <a:xfrm>
              <a:off x="472433" y="2796167"/>
              <a:ext cx="310896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en-US" b="1" i="0" dirty="0">
                  <a:effectLst/>
                </a:rPr>
                <a:t>Data Structure</a:t>
              </a:r>
            </a:p>
            <a:p>
              <a:pPr algn="l" fontAlgn="base"/>
              <a:endParaRPr lang="en-US" b="0" i="0" dirty="0">
                <a:effectLst/>
              </a:endParaRPr>
            </a:p>
            <a:p>
              <a:pPr algn="l" fontAlgn="base">
                <a:buFont typeface="Arial" panose="020B0604020202020204" pitchFamily="34" charset="0"/>
                <a:buChar char="•"/>
              </a:pPr>
              <a:r>
                <a:rPr lang="en-US" b="1" i="0" dirty="0">
                  <a:effectLst/>
                </a:rPr>
                <a:t>Date</a:t>
              </a:r>
              <a:r>
                <a:rPr lang="en-US" b="0" i="0" dirty="0">
                  <a:effectLst/>
                </a:rPr>
                <a:t> - specifies trading date</a:t>
              </a:r>
            </a:p>
            <a:p>
              <a:pPr algn="l" fontAlgn="base">
                <a:buFont typeface="Arial" panose="020B0604020202020204" pitchFamily="34" charset="0"/>
                <a:buChar char="•"/>
              </a:pPr>
              <a:r>
                <a:rPr lang="en-US" b="1" i="0" dirty="0">
                  <a:effectLst/>
                </a:rPr>
                <a:t>Close</a:t>
              </a:r>
              <a:r>
                <a:rPr lang="en-US" b="0" i="0" dirty="0">
                  <a:effectLst/>
                </a:rPr>
                <a:t> - close price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AD4DBE-29C1-D353-76A3-111CD004ACA7}"/>
                </a:ext>
              </a:extLst>
            </p:cNvPr>
            <p:cNvSpPr txBox="1"/>
            <p:nvPr/>
          </p:nvSpPr>
          <p:spPr>
            <a:xfrm>
              <a:off x="472432" y="1746129"/>
              <a:ext cx="281541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Stock Market Dataset</a:t>
              </a:r>
            </a:p>
            <a:p>
              <a:r>
                <a:rPr lang="en-US" sz="2000" b="1" dirty="0"/>
                <a:t>NASDAQ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CDB00D-712A-AA09-0B43-D3DCB89F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BE01BAA-65D7-ABF8-8B5A-C7DAF2BF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BD4764D-039C-720E-6DC4-27AEB0A0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397C58-EB87-97C2-E5D9-760704784A0D}"/>
              </a:ext>
            </a:extLst>
          </p:cNvPr>
          <p:cNvGrpSpPr/>
          <p:nvPr/>
        </p:nvGrpSpPr>
        <p:grpSpPr>
          <a:xfrm>
            <a:off x="8226552" y="1172044"/>
            <a:ext cx="3511296" cy="4762195"/>
            <a:chOff x="7983496" y="1172044"/>
            <a:chExt cx="3511296" cy="476219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056E4C1-FE60-7596-2193-1D5125FBCD04}"/>
                </a:ext>
              </a:extLst>
            </p:cNvPr>
            <p:cNvSpPr/>
            <p:nvPr/>
          </p:nvSpPr>
          <p:spPr>
            <a:xfrm>
              <a:off x="7983496" y="1172044"/>
              <a:ext cx="3511296" cy="476219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EEB53A-2837-2EBF-EA48-FF00C483F35B}"/>
                </a:ext>
              </a:extLst>
            </p:cNvPr>
            <p:cNvSpPr txBox="1"/>
            <p:nvPr/>
          </p:nvSpPr>
          <p:spPr>
            <a:xfrm>
              <a:off x="8102195" y="4423491"/>
              <a:ext cx="32516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[FRED]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25E0B06-50D1-3F9C-91B7-FA5596F212E3}"/>
                </a:ext>
              </a:extLst>
            </p:cNvPr>
            <p:cNvSpPr txBox="1"/>
            <p:nvPr/>
          </p:nvSpPr>
          <p:spPr>
            <a:xfrm>
              <a:off x="8109518" y="2794237"/>
              <a:ext cx="3312851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en-US" b="1" i="0" dirty="0">
                  <a:effectLst/>
                </a:rPr>
                <a:t>Data Structure</a:t>
              </a:r>
            </a:p>
            <a:p>
              <a:pPr algn="l" fontAlgn="base"/>
              <a:endParaRPr lang="en-US" b="0" i="0" dirty="0">
                <a:effectLst/>
              </a:endParaRPr>
            </a:p>
            <a:p>
              <a:pPr algn="l" fontAlgn="base">
                <a:buFont typeface="Arial" panose="020B0604020202020204" pitchFamily="34" charset="0"/>
                <a:buChar char="•"/>
              </a:pPr>
              <a:r>
                <a:rPr lang="en-US" b="1" i="0" dirty="0">
                  <a:effectLst/>
                </a:rPr>
                <a:t>Date</a:t>
              </a:r>
              <a:r>
                <a:rPr lang="en-US" b="0" i="0" dirty="0">
                  <a:effectLst/>
                </a:rPr>
                <a:t> - specifies trading date</a:t>
              </a:r>
            </a:p>
            <a:p>
              <a:pPr algn="l" fontAlgn="base">
                <a:buFont typeface="Arial" panose="020B0604020202020204" pitchFamily="34" charset="0"/>
                <a:buChar char="•"/>
              </a:pPr>
              <a:r>
                <a:rPr lang="en-US" b="1" i="0" dirty="0">
                  <a:effectLst/>
                </a:rPr>
                <a:t>Yield</a:t>
              </a:r>
              <a:r>
                <a:rPr lang="en-US" b="0" i="0" dirty="0">
                  <a:effectLst/>
                </a:rPr>
                <a:t> - returns in percentages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AF0020-0F7B-F297-D813-100CEFABFEE4}"/>
                </a:ext>
              </a:extLst>
            </p:cNvPr>
            <p:cNvSpPr txBox="1"/>
            <p:nvPr/>
          </p:nvSpPr>
          <p:spPr>
            <a:xfrm>
              <a:off x="8109518" y="1746129"/>
              <a:ext cx="3312851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10-Year US Treasury Yield</a:t>
              </a:r>
            </a:p>
            <a:p>
              <a:r>
                <a:rPr lang="en-US" sz="2000" b="1" dirty="0"/>
                <a:t>FRED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45AEF2-1E65-734E-375E-2F1C96F913AA}"/>
              </a:ext>
            </a:extLst>
          </p:cNvPr>
          <p:cNvGrpSpPr/>
          <p:nvPr/>
        </p:nvGrpSpPr>
        <p:grpSpPr>
          <a:xfrm>
            <a:off x="4302022" y="1172044"/>
            <a:ext cx="3587956" cy="4762195"/>
            <a:chOff x="4217054" y="1172044"/>
            <a:chExt cx="3587956" cy="476219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8D8F460-A1A4-A127-5FAE-E03747FC9F6B}"/>
                </a:ext>
              </a:extLst>
            </p:cNvPr>
            <p:cNvSpPr/>
            <p:nvPr/>
          </p:nvSpPr>
          <p:spPr>
            <a:xfrm>
              <a:off x="4217054" y="1172044"/>
              <a:ext cx="3511296" cy="476219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D6BF5F-39ED-DC93-02DF-09FCC5166450}"/>
                </a:ext>
              </a:extLst>
            </p:cNvPr>
            <p:cNvSpPr txBox="1"/>
            <p:nvPr/>
          </p:nvSpPr>
          <p:spPr>
            <a:xfrm>
              <a:off x="4484836" y="4423491"/>
              <a:ext cx="30937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[Yahoo! Finance]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090C26-4378-87C0-B7D9-EE1DAD084DF6}"/>
                </a:ext>
              </a:extLst>
            </p:cNvPr>
            <p:cNvSpPr txBox="1"/>
            <p:nvPr/>
          </p:nvSpPr>
          <p:spPr>
            <a:xfrm>
              <a:off x="4492159" y="2794237"/>
              <a:ext cx="315954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en-US" b="1" i="0" dirty="0">
                  <a:effectLst/>
                </a:rPr>
                <a:t>Data Structure</a:t>
              </a:r>
            </a:p>
            <a:p>
              <a:pPr algn="l" fontAlgn="base"/>
              <a:endParaRPr lang="en-US" b="0" i="0" dirty="0">
                <a:effectLst/>
              </a:endParaRPr>
            </a:p>
            <a:p>
              <a:pPr algn="l" fontAlgn="base">
                <a:buFont typeface="Arial" panose="020B0604020202020204" pitchFamily="34" charset="0"/>
                <a:buChar char="•"/>
              </a:pPr>
              <a:r>
                <a:rPr lang="en-US" b="1" i="0" dirty="0">
                  <a:effectLst/>
                </a:rPr>
                <a:t>Date</a:t>
              </a:r>
              <a:r>
                <a:rPr lang="en-US" b="0" i="0" dirty="0">
                  <a:effectLst/>
                </a:rPr>
                <a:t> - specifies trading date</a:t>
              </a:r>
            </a:p>
            <a:p>
              <a:pPr algn="l" fontAlgn="base">
                <a:buFont typeface="Arial" panose="020B0604020202020204" pitchFamily="34" charset="0"/>
                <a:buChar char="•"/>
              </a:pPr>
              <a:r>
                <a:rPr lang="en-US" b="1" i="0" dirty="0">
                  <a:effectLst/>
                </a:rPr>
                <a:t>Close</a:t>
              </a:r>
              <a:r>
                <a:rPr lang="en-US" b="0" i="0" dirty="0">
                  <a:effectLst/>
                </a:rPr>
                <a:t> - close price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2775D0-8618-E3EC-F916-45742FDE0421}"/>
                </a:ext>
              </a:extLst>
            </p:cNvPr>
            <p:cNvSpPr txBox="1"/>
            <p:nvPr/>
          </p:nvSpPr>
          <p:spPr>
            <a:xfrm>
              <a:off x="4492159" y="1746129"/>
              <a:ext cx="3312851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S&amp;P 500 (^GSPC)</a:t>
              </a:r>
            </a:p>
            <a:p>
              <a:r>
                <a:rPr lang="en-US" sz="2000" b="1" dirty="0"/>
                <a:t>Yahoo Finance</a:t>
              </a:r>
            </a:p>
          </p:txBody>
        </p:sp>
      </p:grpSp>
      <p:pic>
        <p:nvPicPr>
          <p:cNvPr id="19" name="Graphic 18" descr="Return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4ACEB2F9-DC0C-602C-718A-26C0C20F2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97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1870-3754-2EEB-7BA0-50885D8B9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441603"/>
            <a:ext cx="8421688" cy="1325563"/>
          </a:xfrm>
        </p:spPr>
        <p:txBody>
          <a:bodyPr/>
          <a:lstStyle/>
          <a:p>
            <a:r>
              <a:rPr lang="de-DE" dirty="0"/>
              <a:t>Zehn Beliebige Aktien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E727AD-82DE-BDF6-9EDF-5305EBCB0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DDC65-C832-0114-5CAC-0882577E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CAE9A1-92BB-9C98-BC5B-8C32DE88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59B9F91-11DB-E70B-7696-441E06710249}"/>
              </a:ext>
            </a:extLst>
          </p:cNvPr>
          <p:cNvGraphicFramePr>
            <a:graphicFrameLocks noGrp="1"/>
          </p:cNvGraphicFramePr>
          <p:nvPr/>
        </p:nvGraphicFramePr>
        <p:xfrm>
          <a:off x="701262" y="1886583"/>
          <a:ext cx="1050345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886">
                  <a:extLst>
                    <a:ext uri="{9D8B030D-6E8A-4147-A177-3AD203B41FA5}">
                      <a16:colId xmlns:a16="http://schemas.microsoft.com/office/drawing/2014/main" val="2643321878"/>
                    </a:ext>
                  </a:extLst>
                </a:gridCol>
                <a:gridCol w="5278414">
                  <a:extLst>
                    <a:ext uri="{9D8B030D-6E8A-4147-A177-3AD203B41FA5}">
                      <a16:colId xmlns:a16="http://schemas.microsoft.com/office/drawing/2014/main" val="2702753967"/>
                    </a:ext>
                  </a:extLst>
                </a:gridCol>
                <a:gridCol w="3501150">
                  <a:extLst>
                    <a:ext uri="{9D8B030D-6E8A-4147-A177-3AD203B41FA5}">
                      <a16:colId xmlns:a16="http://schemas.microsoft.com/office/drawing/2014/main" val="2409348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tx2"/>
                          </a:solidFill>
                        </a:rPr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tx2"/>
                          </a:solidFill>
                        </a:rPr>
                        <a:t>Geschäft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79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PEP</a:t>
                      </a:r>
                      <a:endParaRPr lang="de-DE" noProof="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PepsiCo, Inc.</a:t>
                      </a:r>
                      <a:endParaRPr lang="de-DE" noProof="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Getränke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4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CTB</a:t>
                      </a:r>
                      <a:endParaRPr lang="de-DE" noProof="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Cooper Tire &amp; Rubber Company</a:t>
                      </a:r>
                      <a:endParaRPr lang="de-DE" noProof="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Reifen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SKYW</a:t>
                      </a:r>
                      <a:endParaRPr lang="de-DE" noProof="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SkyWest, Inc.</a:t>
                      </a:r>
                      <a:endParaRPr lang="de-DE" noProof="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Fluglinie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41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EQT</a:t>
                      </a:r>
                      <a:endParaRPr lang="de-DE" noProof="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EQT Corporation</a:t>
                      </a:r>
                      <a:endParaRPr lang="de-DE" noProof="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Energie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346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COHR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Coherent, Inc.</a:t>
                      </a:r>
                      <a:endParaRPr lang="de-DE" noProof="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Laser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683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SNFCA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National Financial Corporation</a:t>
                      </a:r>
                      <a:endParaRPr lang="de-DE" noProof="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Lebensversicherung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3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NSEC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National Security Group, Inc.</a:t>
                      </a:r>
                      <a:endParaRPr lang="de-DE" noProof="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Versicherung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851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OTTR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Otter Tail Corporation</a:t>
                      </a:r>
                      <a:endParaRPr lang="de-DE" noProof="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Energie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26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Weyerhaeuser Company</a:t>
                      </a:r>
                      <a:endParaRPr lang="de-DE" noProof="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Abholzung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078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Barrick Gold Corporation</a:t>
                      </a:r>
                      <a:endParaRPr lang="de-DE" noProof="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Bergarbeit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7720"/>
                  </a:ext>
                </a:extLst>
              </a:tr>
            </a:tbl>
          </a:graphicData>
        </a:graphic>
      </p:graphicFrame>
      <p:pic>
        <p:nvPicPr>
          <p:cNvPr id="5" name="Graphic 4" descr="Return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AC9883E2-FDE0-983E-09D3-8FD9260A7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64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6C32C-BE69-7940-D244-3486FAA5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423"/>
            <a:ext cx="10515600" cy="1325563"/>
          </a:xfrm>
        </p:spPr>
        <p:txBody>
          <a:bodyPr/>
          <a:lstStyle/>
          <a:p>
            <a:r>
              <a:rPr lang="de-DE" dirty="0"/>
              <a:t>Aktien Überblick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7E1DE-A2AF-21E9-96DA-13EE1161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FC010-0A03-C81A-173A-5C0EC5DC7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B8E54-115A-E1BB-9776-CA794A76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93715-8131-B27D-F4E0-77CB765CBA34}"/>
              </a:ext>
            </a:extLst>
          </p:cNvPr>
          <p:cNvSpPr txBox="1"/>
          <p:nvPr/>
        </p:nvSpPr>
        <p:spPr>
          <a:xfrm>
            <a:off x="3360419" y="3059668"/>
            <a:ext cx="547116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de-DE" b="1" i="1" dirty="0">
                <a:effectLst/>
              </a:rPr>
              <a:t>Aktien Information/</a:t>
            </a:r>
            <a:r>
              <a:rPr lang="de-DE" b="1" i="1" dirty="0" err="1">
                <a:effectLst/>
              </a:rPr>
              <a:t>Metrics</a:t>
            </a:r>
            <a:r>
              <a:rPr lang="de-DE" b="1" i="1" dirty="0">
                <a:effectLst/>
              </a:rPr>
              <a:t> zu Verfügung stehen</a:t>
            </a:r>
          </a:p>
          <a:p>
            <a:pPr algn="ctr" fontAlgn="base"/>
            <a:r>
              <a:rPr lang="de-DE" b="1" dirty="0"/>
              <a:t>1990.01.02 – 2019.12.31</a:t>
            </a:r>
            <a:endParaRPr lang="de-DE" dirty="0"/>
          </a:p>
          <a:p>
            <a:pPr algn="ctr" fontAlgn="base"/>
            <a:endParaRPr lang="de-DE" dirty="0"/>
          </a:p>
          <a:p>
            <a:pPr algn="ctr" fontAlgn="base"/>
            <a:r>
              <a:rPr lang="de-DE" dirty="0"/>
              <a:t>Höchster Preis und Datum</a:t>
            </a:r>
          </a:p>
          <a:p>
            <a:pPr algn="ctr" fontAlgn="base"/>
            <a:r>
              <a:rPr lang="de-DE" dirty="0"/>
              <a:t>Niedrigste Preis und Datum</a:t>
            </a:r>
          </a:p>
          <a:p>
            <a:pPr algn="ctr" fontAlgn="base"/>
            <a:r>
              <a:rPr lang="de-DE" dirty="0"/>
              <a:t>Summe monatlicher Renditen</a:t>
            </a:r>
          </a:p>
          <a:p>
            <a:pPr algn="ctr" fontAlgn="base"/>
            <a:r>
              <a:rPr lang="de-DE" dirty="0"/>
              <a:t>Durchschnittliche monatlich Rendite</a:t>
            </a:r>
          </a:p>
          <a:p>
            <a:pPr algn="ctr" fontAlgn="base"/>
            <a:r>
              <a:rPr lang="de-DE" dirty="0"/>
              <a:t>Durchschnittliche monatliche SQ</a:t>
            </a:r>
          </a:p>
          <a:p>
            <a:pPr algn="ctr" fontAlgn="base"/>
            <a:endParaRPr lang="de-DE" b="0" i="1" dirty="0">
              <a:effectLst/>
            </a:endParaRPr>
          </a:p>
        </p:txBody>
      </p:sp>
      <p:pic>
        <p:nvPicPr>
          <p:cNvPr id="7" name="Graphic 6" descr="Return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D3F8177B-D101-81F2-10C1-E11CD265A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73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901F-3321-0FCD-11A7-037161ED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SKYW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1062B-D2C9-0052-9B84-A6E42FBB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43CE7-55A7-7788-DC13-DBEE9439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56FB4-B786-6CE3-5BF8-340147BE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1059A314-EB1A-89A8-392B-C5A5CBA99C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6175" y="2465388"/>
          <a:ext cx="4851400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2419339" imgH="1479641" progId="Excel.SheetMacroEnabled.12">
                  <p:embed/>
                </p:oleObj>
              </mc:Choice>
              <mc:Fallback>
                <p:oleObj name="Macro-Enabled Worksheet" r:id="rId2" imgW="2419339" imgH="1479641" progId="Excel.SheetMacroEnabled.12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1059A314-EB1A-89A8-392B-C5A5CBA99C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26175" y="2465388"/>
                        <a:ext cx="4851400" cy="296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A graph with blue lines&#10;&#10;Description automatically generated">
            <a:extLst>
              <a:ext uri="{FF2B5EF4-FFF2-40B4-BE49-F238E27FC236}">
                <a16:creationId xmlns:a16="http://schemas.microsoft.com/office/drawing/2014/main" id="{88EE43FA-F848-0944-4BE4-3198DFF8C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44" y="1810701"/>
            <a:ext cx="5410760" cy="4058071"/>
          </a:xfrm>
          <a:prstGeom prst="rect">
            <a:avLst/>
          </a:prstGeom>
        </p:spPr>
      </p:pic>
      <p:pic>
        <p:nvPicPr>
          <p:cNvPr id="7" name="Graphic 6" descr="Return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96D72190-F088-6060-43E4-D02D682063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45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901F-3321-0FCD-11A7-037161ED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1062B-D2C9-0052-9B84-A6E42FBB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43CE7-55A7-7788-DC13-DBEE9439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56FB4-B786-6CE3-5BF8-340147BE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7825E80-E04D-ED9C-F0FE-33C527CCC1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8525" y="2179984"/>
          <a:ext cx="5124269" cy="3226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349632" imgH="1479641" progId="Excel.Sheet.12">
                  <p:embed/>
                </p:oleObj>
              </mc:Choice>
              <mc:Fallback>
                <p:oleObj name="Worksheet" r:id="rId2" imgW="2349632" imgH="1479641" progId="Excel.Shee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F7825E80-E04D-ED9C-F0FE-33C527CCC1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78525" y="2179984"/>
                        <a:ext cx="5124269" cy="3226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A graph with blue lines&#10;&#10;Description automatically generated">
            <a:extLst>
              <a:ext uri="{FF2B5EF4-FFF2-40B4-BE49-F238E27FC236}">
                <a16:creationId xmlns:a16="http://schemas.microsoft.com/office/drawing/2014/main" id="{0134F8B2-503E-6B0C-A748-1A67A6979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87" y="1690688"/>
            <a:ext cx="5467347" cy="4100512"/>
          </a:xfrm>
          <a:prstGeom prst="rect">
            <a:avLst/>
          </a:prstGeom>
        </p:spPr>
      </p:pic>
      <p:pic>
        <p:nvPicPr>
          <p:cNvPr id="7" name="Graphic 6" descr="Return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2644AE51-297D-FCEF-8290-E024E00723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43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901F-3321-0FCD-11A7-037161ED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SNFCA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1062B-D2C9-0052-9B84-A6E42FBB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43CE7-55A7-7788-DC13-DBEE9439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56FB4-B786-6CE3-5BF8-340147BE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C0EC3EA2-6463-6149-88BC-575E6D4451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4044" y="2245761"/>
          <a:ext cx="5146080" cy="3240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2349632" imgH="1479641" progId="Excel.SheetMacroEnabled.12">
                  <p:embed/>
                </p:oleObj>
              </mc:Choice>
              <mc:Fallback>
                <p:oleObj name="Macro-Enabled Worksheet" r:id="rId2" imgW="2349632" imgH="1479641" progId="Excel.SheetMacroEnabled.12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C0EC3EA2-6463-6149-88BC-575E6D4451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24044" y="2245761"/>
                        <a:ext cx="5146080" cy="3240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 descr="A graph with blue lines&#10;&#10;Description automatically generated">
            <a:extLst>
              <a:ext uri="{FF2B5EF4-FFF2-40B4-BE49-F238E27FC236}">
                <a16:creationId xmlns:a16="http://schemas.microsoft.com/office/drawing/2014/main" id="{DB9E0777-D6DB-F144-8775-721B44097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75" y="1711067"/>
            <a:ext cx="5661046" cy="4245785"/>
          </a:xfrm>
          <a:prstGeom prst="rect">
            <a:avLst/>
          </a:prstGeom>
        </p:spPr>
      </p:pic>
      <p:pic>
        <p:nvPicPr>
          <p:cNvPr id="6" name="Graphic 5" descr="Return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077AC2F1-F8A8-4911-53C6-34B2DDA059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9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063" y="2088182"/>
            <a:ext cx="8638288" cy="3536191"/>
          </a:xfrm>
        </p:spPr>
        <p:txBody>
          <a:bodyPr>
            <a:normAutofit/>
          </a:bodyPr>
          <a:lstStyle/>
          <a:p>
            <a:r>
              <a:rPr lang="de-DE" sz="1600" b="1" dirty="0"/>
              <a:t>Motivation ….… 3</a:t>
            </a:r>
          </a:p>
          <a:p>
            <a:r>
              <a:rPr lang="de-DE" sz="1600" b="1" dirty="0"/>
              <a:t>Literatur ……….. 6</a:t>
            </a:r>
          </a:p>
          <a:p>
            <a:r>
              <a:rPr lang="de-DE" sz="1600" b="1" dirty="0"/>
              <a:t>Ziele …………….. 10</a:t>
            </a:r>
          </a:p>
          <a:p>
            <a:r>
              <a:rPr lang="de-DE" sz="1600" b="1" dirty="0"/>
              <a:t>Daten …………... 13</a:t>
            </a:r>
          </a:p>
          <a:p>
            <a:r>
              <a:rPr lang="de-DE" sz="1600" b="1" dirty="0"/>
              <a:t>Methoden …….. 24</a:t>
            </a:r>
          </a:p>
          <a:p>
            <a:r>
              <a:rPr lang="de-DE" sz="1600" b="1" dirty="0"/>
              <a:t>Ergebnisse ……. 34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086" y="828398"/>
            <a:ext cx="2895600" cy="52780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9D843-F4D1-DD83-27B0-CC67DC1D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EB5AD-A029-4EEC-67F4-365E17170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2024.01.23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7569E-6A6B-64CF-BC3F-F52166BB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5" name="Arrow: Right 4">
            <a:hlinkClick r:id="rId2" action="ppaction://hlinksldjump"/>
            <a:extLst>
              <a:ext uri="{FF2B5EF4-FFF2-40B4-BE49-F238E27FC236}">
                <a16:creationId xmlns:a16="http://schemas.microsoft.com/office/drawing/2014/main" id="{29198C11-3F62-F271-3B59-C9F968B24FFD}"/>
              </a:ext>
            </a:extLst>
          </p:cNvPr>
          <p:cNvSpPr/>
          <p:nvPr/>
        </p:nvSpPr>
        <p:spPr>
          <a:xfrm>
            <a:off x="878271" y="2223820"/>
            <a:ext cx="621792" cy="256033"/>
          </a:xfrm>
          <a:prstGeom prst="rightArrow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hlinkClick r:id="rId3" action="ppaction://hlinksldjump"/>
            <a:extLst>
              <a:ext uri="{FF2B5EF4-FFF2-40B4-BE49-F238E27FC236}">
                <a16:creationId xmlns:a16="http://schemas.microsoft.com/office/drawing/2014/main" id="{8EDD9B5C-F713-9BAC-DD3C-A1FED6781D98}"/>
              </a:ext>
            </a:extLst>
          </p:cNvPr>
          <p:cNvSpPr/>
          <p:nvPr/>
        </p:nvSpPr>
        <p:spPr>
          <a:xfrm>
            <a:off x="878271" y="2717824"/>
            <a:ext cx="621792" cy="256033"/>
          </a:xfrm>
          <a:prstGeom prst="rightArrow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hlinkClick r:id="rId4" action="ppaction://hlinksldjump"/>
            <a:extLst>
              <a:ext uri="{FF2B5EF4-FFF2-40B4-BE49-F238E27FC236}">
                <a16:creationId xmlns:a16="http://schemas.microsoft.com/office/drawing/2014/main" id="{1201B876-C94A-1CDD-5A9D-901B66179393}"/>
              </a:ext>
            </a:extLst>
          </p:cNvPr>
          <p:cNvSpPr/>
          <p:nvPr/>
        </p:nvSpPr>
        <p:spPr>
          <a:xfrm>
            <a:off x="878271" y="3197425"/>
            <a:ext cx="621792" cy="256033"/>
          </a:xfrm>
          <a:prstGeom prst="rightArrow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hlinkClick r:id="rId5" action="ppaction://hlinksldjump"/>
            <a:extLst>
              <a:ext uri="{FF2B5EF4-FFF2-40B4-BE49-F238E27FC236}">
                <a16:creationId xmlns:a16="http://schemas.microsoft.com/office/drawing/2014/main" id="{D3A03567-1DF3-94A1-5F39-1DAB6F18BC60}"/>
              </a:ext>
            </a:extLst>
          </p:cNvPr>
          <p:cNvSpPr/>
          <p:nvPr/>
        </p:nvSpPr>
        <p:spPr>
          <a:xfrm>
            <a:off x="878271" y="3694315"/>
            <a:ext cx="621792" cy="256033"/>
          </a:xfrm>
          <a:prstGeom prst="rightArrow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hlinkClick r:id="rId6" action="ppaction://hlinksldjump"/>
            <a:extLst>
              <a:ext uri="{FF2B5EF4-FFF2-40B4-BE49-F238E27FC236}">
                <a16:creationId xmlns:a16="http://schemas.microsoft.com/office/drawing/2014/main" id="{AE05523A-104B-E6FC-CB52-402171208367}"/>
              </a:ext>
            </a:extLst>
          </p:cNvPr>
          <p:cNvSpPr/>
          <p:nvPr/>
        </p:nvSpPr>
        <p:spPr>
          <a:xfrm>
            <a:off x="878271" y="4193915"/>
            <a:ext cx="621792" cy="256033"/>
          </a:xfrm>
          <a:prstGeom prst="rightArrow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hlinkClick r:id="rId7" action="ppaction://hlinksldjump"/>
            <a:extLst>
              <a:ext uri="{FF2B5EF4-FFF2-40B4-BE49-F238E27FC236}">
                <a16:creationId xmlns:a16="http://schemas.microsoft.com/office/drawing/2014/main" id="{99E2BE74-53D1-26AD-7467-0C93FC17A5F7}"/>
              </a:ext>
            </a:extLst>
          </p:cNvPr>
          <p:cNvSpPr/>
          <p:nvPr/>
        </p:nvSpPr>
        <p:spPr>
          <a:xfrm>
            <a:off x="878271" y="4682323"/>
            <a:ext cx="621792" cy="256033"/>
          </a:xfrm>
          <a:prstGeom prst="rightArrow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901F-3321-0FCD-11A7-037161ED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CTB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1062B-D2C9-0052-9B84-A6E42FBB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43CE7-55A7-7788-DC13-DBEE9439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56FB4-B786-6CE3-5BF8-340147BE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1B067A2-FAC1-3191-A5B3-511B8B8577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7974" y="2236992"/>
          <a:ext cx="5244182" cy="3302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2349632" imgH="1479641" progId="Excel.SheetMacroEnabled.12">
                  <p:embed/>
                </p:oleObj>
              </mc:Choice>
              <mc:Fallback>
                <p:oleObj name="Macro-Enabled Worksheet" r:id="rId2" imgW="2349632" imgH="1479641" progId="Excel.SheetMacroEnabled.12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F1B067A2-FAC1-3191-A5B3-511B8B8577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77974" y="2236992"/>
                        <a:ext cx="5244182" cy="33024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A graph of blue lines&#10;&#10;Description automatically generated">
            <a:extLst>
              <a:ext uri="{FF2B5EF4-FFF2-40B4-BE49-F238E27FC236}">
                <a16:creationId xmlns:a16="http://schemas.microsoft.com/office/drawing/2014/main" id="{2D06FC1B-FEB0-0011-7718-DE61E1C50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94" y="1690688"/>
            <a:ext cx="5526157" cy="4144619"/>
          </a:xfrm>
          <a:prstGeom prst="rect">
            <a:avLst/>
          </a:prstGeom>
        </p:spPr>
      </p:pic>
      <p:pic>
        <p:nvPicPr>
          <p:cNvPr id="7" name="Graphic 6" descr="Return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DDC097A3-F5C0-828E-3DFA-7BD0994BF3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79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901F-3321-0FCD-11A7-037161ED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1062B-D2C9-0052-9B84-A6E42FBB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43CE7-55A7-7788-DC13-DBEE9439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56FB4-B786-6CE3-5BF8-340147BE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01206ECA-D890-FB6B-E71A-5214BB99AC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1292" y="2065128"/>
          <a:ext cx="5429410" cy="3419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2349632" imgH="1479641" progId="Excel.SheetMacroEnabled.12">
                  <p:embed/>
                </p:oleObj>
              </mc:Choice>
              <mc:Fallback>
                <p:oleObj name="Macro-Enabled Worksheet" r:id="rId2" imgW="2349632" imgH="1479641" progId="Excel.SheetMacroEnabled.12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01206ECA-D890-FB6B-E71A-5214BB99AC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21292" y="2065128"/>
                        <a:ext cx="5429410" cy="34190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A graph showing the growth of the stock market&#10;&#10;Description automatically generated">
            <a:extLst>
              <a:ext uri="{FF2B5EF4-FFF2-40B4-BE49-F238E27FC236}">
                <a16:creationId xmlns:a16="http://schemas.microsoft.com/office/drawing/2014/main" id="{2839799F-16C3-258D-5E37-A541CB9C3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455" y="1690688"/>
            <a:ext cx="5557255" cy="4167942"/>
          </a:xfrm>
          <a:prstGeom prst="rect">
            <a:avLst/>
          </a:prstGeom>
        </p:spPr>
      </p:pic>
      <p:pic>
        <p:nvPicPr>
          <p:cNvPr id="7" name="Graphic 6" descr="Return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9876DA2C-1837-EA37-1F97-66FBA2E8EE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00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901F-3321-0FCD-11A7-037161ED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 und OTTR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1062B-D2C9-0052-9B84-A6E42FBB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43CE7-55A7-7788-DC13-DBEE9439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56FB4-B786-6CE3-5BF8-340147BE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DCCCC312-CD84-CC77-070F-998BF26035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6888" y="4319350"/>
          <a:ext cx="3081337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2349632" imgH="1479641" progId="Excel.SheetMacroEnabled.12">
                  <p:embed/>
                </p:oleObj>
              </mc:Choice>
              <mc:Fallback>
                <p:oleObj name="Macro-Enabled Worksheet" r:id="rId2" imgW="2349632" imgH="1479641" progId="Excel.SheetMacroEnabled.12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DCCCC312-CD84-CC77-070F-998BF26035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66888" y="4319350"/>
                        <a:ext cx="3081337" cy="193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7F094A43-5967-22B5-8AB4-133E59F86B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24926" y="4319350"/>
          <a:ext cx="3081337" cy="1940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4" imgW="2349632" imgH="1479641" progId="Excel.SheetMacroEnabled.12">
                  <p:embed/>
                </p:oleObj>
              </mc:Choice>
              <mc:Fallback>
                <p:oleObj name="Macro-Enabled Worksheet" r:id="rId4" imgW="2349632" imgH="1479641" progId="Excel.SheetMacroEnabled.12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7F094A43-5967-22B5-8AB4-133E59F86B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24926" y="4319350"/>
                        <a:ext cx="3081337" cy="1940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A graph showing the price of gold&#10;&#10;Description automatically generated">
            <a:extLst>
              <a:ext uri="{FF2B5EF4-FFF2-40B4-BE49-F238E27FC236}">
                <a16:creationId xmlns:a16="http://schemas.microsoft.com/office/drawing/2014/main" id="{5B27D694-B83A-50CF-CC98-7E64590211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2088" y="1399835"/>
            <a:ext cx="3726138" cy="2794604"/>
          </a:xfrm>
          <a:prstGeom prst="rect">
            <a:avLst/>
          </a:prstGeom>
        </p:spPr>
      </p:pic>
      <p:pic>
        <p:nvPicPr>
          <p:cNvPr id="7" name="Picture 6" descr="A graph showing the growth of the stock market&#10;&#10;Description automatically generated">
            <a:extLst>
              <a:ext uri="{FF2B5EF4-FFF2-40B4-BE49-F238E27FC236}">
                <a16:creationId xmlns:a16="http://schemas.microsoft.com/office/drawing/2014/main" id="{4AF934F9-43F1-EE45-610B-C073994B3E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6960" y="1399835"/>
            <a:ext cx="3726138" cy="2794604"/>
          </a:xfrm>
          <a:prstGeom prst="rect">
            <a:avLst/>
          </a:prstGeom>
        </p:spPr>
      </p:pic>
      <p:pic>
        <p:nvPicPr>
          <p:cNvPr id="8" name="Graphic 7" descr="Return with solid fill">
            <a:hlinkClick r:id="rId8" action="ppaction://hlinksldjump"/>
            <a:extLst>
              <a:ext uri="{FF2B5EF4-FFF2-40B4-BE49-F238E27FC236}">
                <a16:creationId xmlns:a16="http://schemas.microsoft.com/office/drawing/2014/main" id="{BE19FF03-800D-9C1E-E143-70D43FCE60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44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901F-3321-0FCD-11A7-037161ED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EQT, NSEC und WY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1062B-D2C9-0052-9B84-A6E42FBB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43CE7-55A7-7788-DC13-DBEE9439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56FB4-B786-6CE3-5BF8-340147BE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23DA32A-B20E-B976-C22A-6C41CC75F5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2374" y="4433697"/>
          <a:ext cx="2718743" cy="1772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2266854" imgH="1479641" progId="Excel.SheetMacroEnabled.12">
                  <p:embed/>
                </p:oleObj>
              </mc:Choice>
              <mc:Fallback>
                <p:oleObj name="Macro-Enabled Worksheet" r:id="rId2" imgW="2266854" imgH="1479641" progId="Excel.SheetMacroEnabled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723DA32A-B20E-B976-C22A-6C41CC75F5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2374" y="4433697"/>
                        <a:ext cx="2718743" cy="17723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A4AF41CA-0126-F10D-E331-B32A510068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7307" y="4433698"/>
          <a:ext cx="2895618" cy="1770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4" imgW="2419339" imgH="1479641" progId="Excel.SheetMacroEnabled.12">
                  <p:embed/>
                </p:oleObj>
              </mc:Choice>
              <mc:Fallback>
                <p:oleObj name="Macro-Enabled Worksheet" r:id="rId4" imgW="2419339" imgH="1479641" progId="Excel.SheetMacroEnabled.12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A4AF41CA-0126-F10D-E331-B32A510068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37307" y="4433698"/>
                        <a:ext cx="2895618" cy="1770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61923478-CE42-F85F-B74F-EFD69890A6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23394" y="4433697"/>
          <a:ext cx="2895619" cy="177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6" imgW="2419339" imgH="1479641" progId="Excel.SheetMacroEnabled.12">
                  <p:embed/>
                </p:oleObj>
              </mc:Choice>
              <mc:Fallback>
                <p:oleObj name="Macro-Enabled Worksheet" r:id="rId6" imgW="2419339" imgH="1479641" progId="Excel.SheetMacroEnabled.12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61923478-CE42-F85F-B74F-EFD69890A6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623394" y="4433697"/>
                        <a:ext cx="2895619" cy="1770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A graph showing the growth of the stock market&#10;&#10;Description automatically generated">
            <a:extLst>
              <a:ext uri="{FF2B5EF4-FFF2-40B4-BE49-F238E27FC236}">
                <a16:creationId xmlns:a16="http://schemas.microsoft.com/office/drawing/2014/main" id="{7FD538DC-3006-38C6-0778-7FB04FE523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1837" y="1511395"/>
            <a:ext cx="3618735" cy="2714052"/>
          </a:xfrm>
          <a:prstGeom prst="rect">
            <a:avLst/>
          </a:prstGeom>
        </p:spPr>
      </p:pic>
      <p:pic>
        <p:nvPicPr>
          <p:cNvPr id="7" name="Picture 6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80C2F5C7-3766-FE03-8333-ACEAEFE8F2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9662" y="1541212"/>
            <a:ext cx="3618735" cy="2714052"/>
          </a:xfrm>
          <a:prstGeom prst="rect">
            <a:avLst/>
          </a:prstGeom>
        </p:spPr>
      </p:pic>
      <p:pic>
        <p:nvPicPr>
          <p:cNvPr id="8" name="Picture 7" descr="A graph showing the price of a stock market&#10;&#10;Description automatically generated">
            <a:extLst>
              <a:ext uri="{FF2B5EF4-FFF2-40B4-BE49-F238E27FC236}">
                <a16:creationId xmlns:a16="http://schemas.microsoft.com/office/drawing/2014/main" id="{2E114026-9F8F-DB84-08A6-1DD424D1D4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75749" y="1537899"/>
            <a:ext cx="3618735" cy="2714052"/>
          </a:xfrm>
          <a:prstGeom prst="rect">
            <a:avLst/>
          </a:prstGeom>
        </p:spPr>
      </p:pic>
      <p:pic>
        <p:nvPicPr>
          <p:cNvPr id="9" name="Graphic 8" descr="Return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DCE37561-E0C7-9946-6C62-A85547A8B1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33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de-DE" dirty="0"/>
              <a:t>Methoden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1BA3BF-4DC1-3F12-38E2-BFE34EFE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" name="Graphic 3" descr="Return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1DDD8854-8B00-66BA-543A-9620E7D7E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12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260" y="321559"/>
            <a:ext cx="7066687" cy="1089023"/>
          </a:xfrm>
        </p:spPr>
        <p:txBody>
          <a:bodyPr/>
          <a:lstStyle/>
          <a:p>
            <a:r>
              <a:rPr lang="de-DE" dirty="0"/>
              <a:t>Methoden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6233" y="863657"/>
            <a:ext cx="6456410" cy="823912"/>
          </a:xfrm>
        </p:spPr>
        <p:txBody>
          <a:bodyPr/>
          <a:lstStyle/>
          <a:p>
            <a:r>
              <a:rPr lang="de-DE" b="1" dirty="0"/>
              <a:t>Feed-Forward Künstliches Neurales Netz (KNN)</a:t>
            </a:r>
            <a:endParaRPr lang="en-US" b="1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001883A-F5A2-5B3B-606B-F4C227CB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B641120-387E-C407-ED7E-34512ECA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9CFB0A6-28AD-6F32-ACEE-8D713BA14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9EC07E-D5B9-BA9A-CCDD-E402C5828369}"/>
              </a:ext>
            </a:extLst>
          </p:cNvPr>
          <p:cNvSpPr txBox="1"/>
          <p:nvPr/>
        </p:nvSpPr>
        <p:spPr>
          <a:xfrm>
            <a:off x="8150939" y="3967987"/>
            <a:ext cx="171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[Bishop, 117]</a:t>
            </a:r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B44D263-654B-EEE2-6470-1E11D850E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99" y="2211711"/>
            <a:ext cx="5855001" cy="337837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F9220B8-3FFB-79BA-DDDB-429972B8F38F}"/>
              </a:ext>
            </a:extLst>
          </p:cNvPr>
          <p:cNvSpPr txBox="1"/>
          <p:nvPr/>
        </p:nvSpPr>
        <p:spPr>
          <a:xfrm>
            <a:off x="6855539" y="2172654"/>
            <a:ext cx="4306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„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shall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feed</a:t>
            </a:r>
            <a:r>
              <a:rPr lang="de-DE" dirty="0"/>
              <a:t>-forward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providing</a:t>
            </a:r>
            <a:r>
              <a:rPr lang="de-DE" dirty="0"/>
              <a:t> a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non-linear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mappings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of </a:t>
            </a:r>
            <a:r>
              <a:rPr lang="de-DE" dirty="0" err="1"/>
              <a:t>input</a:t>
            </a:r>
            <a:r>
              <a:rPr lang="de-DE" dirty="0"/>
              <a:t> variables and a </a:t>
            </a:r>
            <a:r>
              <a:rPr lang="de-DE" dirty="0" err="1"/>
              <a:t>set</a:t>
            </a:r>
            <a:r>
              <a:rPr lang="de-DE" dirty="0"/>
              <a:t> of </a:t>
            </a:r>
            <a:r>
              <a:rPr lang="de-DE" dirty="0" err="1"/>
              <a:t>output</a:t>
            </a:r>
            <a:r>
              <a:rPr lang="de-DE" dirty="0"/>
              <a:t> variables.“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11211F5-78CC-DFAF-9005-27A4343092E3}"/>
                  </a:ext>
                </a:extLst>
              </p:cNvPr>
              <p:cNvSpPr txBox="1"/>
              <p:nvPr/>
            </p:nvSpPr>
            <p:spPr>
              <a:xfrm>
                <a:off x="6855539" y="4523226"/>
                <a:ext cx="4892513" cy="1236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Die drei Teile von einem neuronalen Netz sind: </a:t>
                </a:r>
                <a:r>
                  <a:rPr lang="de-DE" dirty="0">
                    <a:solidFill>
                      <a:schemeClr val="accent6"/>
                    </a:solidFill>
                  </a:rPr>
                  <a:t>die Eingangsschicht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1,…</m:t>
                        </m:r>
                      </m:sub>
                    </m:sSub>
                    <m:sSub>
                      <m:sSubPr>
                        <m:ctrlPr>
                          <a:rPr lang="de-DE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de-DE" dirty="0">
                  <a:solidFill>
                    <a:schemeClr val="accent6"/>
                  </a:solidFill>
                </a:endParaRPr>
              </a:p>
              <a:p>
                <a:r>
                  <a:rPr lang="de-DE" dirty="0">
                    <a:solidFill>
                      <a:schemeClr val="accent4"/>
                    </a:solidFill>
                  </a:rPr>
                  <a:t>Die verborgenen Schichten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1,…</m:t>
                        </m:r>
                      </m:sub>
                    </m:sSub>
                    <m:sSub>
                      <m:sSubPr>
                        <m:ctrlPr>
                          <a:rPr lang="de-DE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b="0" dirty="0">
                  <a:solidFill>
                    <a:schemeClr val="accent4"/>
                  </a:solidFill>
                </a:endParaRPr>
              </a:p>
              <a:p>
                <a:r>
                  <a:rPr lang="de-DE" dirty="0">
                    <a:solidFill>
                      <a:schemeClr val="accent5"/>
                    </a:solidFill>
                  </a:rPr>
                  <a:t>die Ausgangsschicht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1,…</m:t>
                        </m:r>
                      </m:sub>
                    </m:sSub>
                    <m:sSub>
                      <m:sSubPr>
                        <m:ctrlPr>
                          <a:rPr lang="de-DE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11211F5-78CC-DFAF-9005-27A434309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539" y="4523226"/>
                <a:ext cx="4892513" cy="1236877"/>
              </a:xfrm>
              <a:prstGeom prst="rect">
                <a:avLst/>
              </a:prstGeom>
              <a:blipFill>
                <a:blip r:embed="rId3"/>
                <a:stretch>
                  <a:fillRect l="-1122" t="-2956" b="-5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Return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9EE49AB9-2037-B4D4-6C9C-0F65E89506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72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260" y="321559"/>
            <a:ext cx="7066687" cy="1089023"/>
          </a:xfrm>
        </p:spPr>
        <p:txBody>
          <a:bodyPr/>
          <a:lstStyle/>
          <a:p>
            <a:r>
              <a:rPr lang="de-DE" dirty="0"/>
              <a:t>Methoden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5034" y="967710"/>
            <a:ext cx="5091435" cy="823912"/>
          </a:xfrm>
        </p:spPr>
        <p:txBody>
          <a:bodyPr/>
          <a:lstStyle/>
          <a:p>
            <a:r>
              <a:rPr lang="de-DE" b="1" dirty="0"/>
              <a:t>Künstliches Neurales Netz KNN</a:t>
            </a:r>
            <a:endParaRPr lang="en-US" b="1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001883A-F5A2-5B3B-606B-F4C227CB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B641120-387E-C407-ED7E-34512ECA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9CFB0A6-28AD-6F32-ACEE-8D713BA14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50BCC-704B-738D-FA34-608264BAE3AA}"/>
              </a:ext>
            </a:extLst>
          </p:cNvPr>
          <p:cNvSpPr txBox="1"/>
          <p:nvPr/>
        </p:nvSpPr>
        <p:spPr>
          <a:xfrm>
            <a:off x="1473329" y="1895768"/>
            <a:ext cx="515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d: Inputs  </a:t>
            </a:r>
            <a:r>
              <a:rPr lang="de-DE" dirty="0"/>
              <a:t> </a:t>
            </a:r>
            <a:r>
              <a:rPr lang="de-DE" dirty="0">
                <a:solidFill>
                  <a:srgbClr val="FFC000"/>
                </a:solidFill>
              </a:rPr>
              <a:t>M: Hidden-Units   </a:t>
            </a:r>
            <a:r>
              <a:rPr lang="de-DE" dirty="0">
                <a:solidFill>
                  <a:schemeClr val="accent5"/>
                </a:solidFill>
              </a:rPr>
              <a:t>c: Output-Units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6C1295-A735-190E-92D7-7CBCBCCAA743}"/>
                  </a:ext>
                </a:extLst>
              </p:cNvPr>
              <p:cNvSpPr txBox="1"/>
              <p:nvPr/>
            </p:nvSpPr>
            <p:spPr>
              <a:xfrm>
                <a:off x="1776472" y="2910966"/>
                <a:ext cx="2242280" cy="784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6C1295-A735-190E-92D7-7CBCBCCAA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472" y="2910966"/>
                <a:ext cx="2242280" cy="7845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040477-003C-5C91-32F7-3580113278D2}"/>
                  </a:ext>
                </a:extLst>
              </p:cNvPr>
              <p:cNvSpPr txBox="1"/>
              <p:nvPr/>
            </p:nvSpPr>
            <p:spPr>
              <a:xfrm>
                <a:off x="1485034" y="3909955"/>
                <a:ext cx="3136740" cy="7685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  <m:sup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de-DE" sz="1600" dirty="0"/>
                  <a:t> Gewicht in ersten Layer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de-DE" sz="1600" dirty="0"/>
                  <a:t> Bias für Hidden-Unit j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040477-003C-5C91-32F7-358011327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034" y="3909955"/>
                <a:ext cx="3136740" cy="768544"/>
              </a:xfrm>
              <a:prstGeom prst="rect">
                <a:avLst/>
              </a:prstGeom>
              <a:blipFill>
                <a:blip r:embed="rId3"/>
                <a:stretch>
                  <a:fillRect b="-3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A8A133-8727-2C3B-D757-5135A4615D31}"/>
                  </a:ext>
                </a:extLst>
              </p:cNvPr>
              <p:cNvSpPr txBox="1"/>
              <p:nvPr/>
            </p:nvSpPr>
            <p:spPr>
              <a:xfrm>
                <a:off x="2091774" y="5540935"/>
                <a:ext cx="1081193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A8A133-8727-2C3B-D757-5135A4615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774" y="5540935"/>
                <a:ext cx="1081193" cy="299313"/>
              </a:xfrm>
              <a:prstGeom prst="rect">
                <a:avLst/>
              </a:prstGeom>
              <a:blipFill>
                <a:blip r:embed="rId4"/>
                <a:stretch>
                  <a:fillRect l="-2260" r="-7910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037BF4-E864-C20C-CE4E-B2A7DFA0959A}"/>
                  </a:ext>
                </a:extLst>
              </p:cNvPr>
              <p:cNvSpPr txBox="1"/>
              <p:nvPr/>
            </p:nvSpPr>
            <p:spPr>
              <a:xfrm>
                <a:off x="1617555" y="4977425"/>
                <a:ext cx="287169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de-DE" sz="1600" b="1" i="1" dirty="0"/>
                  <a:t> Aktivationsfunktion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037BF4-E864-C20C-CE4E-B2A7DFA09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555" y="4977425"/>
                <a:ext cx="2871698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A41BB7-CB8C-005A-05D6-5DEA0C7B3269}"/>
                  </a:ext>
                </a:extLst>
              </p:cNvPr>
              <p:cNvSpPr txBox="1"/>
              <p:nvPr/>
            </p:nvSpPr>
            <p:spPr>
              <a:xfrm>
                <a:off x="7264792" y="2858654"/>
                <a:ext cx="2271391" cy="810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A41BB7-CB8C-005A-05D6-5DEA0C7B3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792" y="2858654"/>
                <a:ext cx="2271391" cy="8102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CDA99EF-83A8-5E06-6914-FEAFE46BAAB7}"/>
              </a:ext>
            </a:extLst>
          </p:cNvPr>
          <p:cNvSpPr txBox="1"/>
          <p:nvPr/>
        </p:nvSpPr>
        <p:spPr>
          <a:xfrm>
            <a:off x="1485034" y="2283852"/>
            <a:ext cx="337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Output von der Hidden-Unit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927F79-6FB9-9857-A239-96FE48F7F0E5}"/>
              </a:ext>
            </a:extLst>
          </p:cNvPr>
          <p:cNvSpPr txBox="1"/>
          <p:nvPr/>
        </p:nvSpPr>
        <p:spPr>
          <a:xfrm>
            <a:off x="7416749" y="2283852"/>
            <a:ext cx="238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Output vom Netz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7E215A-D269-6A76-0E7B-1CBE9EFAC7C2}"/>
              </a:ext>
            </a:extLst>
          </p:cNvPr>
          <p:cNvSpPr txBox="1"/>
          <p:nvPr/>
        </p:nvSpPr>
        <p:spPr>
          <a:xfrm>
            <a:off x="6689344" y="3837096"/>
            <a:ext cx="436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Komplett Funktion für Figure 4.1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126FC4-5E2A-006C-5E7D-CC2286BC3A0A}"/>
                  </a:ext>
                </a:extLst>
              </p:cNvPr>
              <p:cNvSpPr txBox="1"/>
              <p:nvPr/>
            </p:nvSpPr>
            <p:spPr>
              <a:xfrm>
                <a:off x="6631026" y="4724657"/>
                <a:ext cx="3351174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𝑗𝑖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126FC4-5E2A-006C-5E7D-CC2286BC3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026" y="4724657"/>
                <a:ext cx="3351174" cy="8917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D26A3A-EEEC-E51E-10B5-83803F6F8495}"/>
                  </a:ext>
                </a:extLst>
              </p:cNvPr>
              <p:cNvSpPr txBox="1"/>
              <p:nvPr/>
            </p:nvSpPr>
            <p:spPr>
              <a:xfrm>
                <a:off x="6526696" y="4206428"/>
                <a:ext cx="489927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</m:acc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de-DE" sz="1600" b="1" i="1" dirty="0"/>
                  <a:t> </a:t>
                </a:r>
                <a:r>
                  <a:rPr lang="de-DE" sz="1600" b="1" i="1" dirty="0" err="1"/>
                  <a:t>Aktivationsfunktion</a:t>
                </a:r>
                <a:r>
                  <a:rPr lang="de-DE" sz="1600" b="1" i="1" dirty="0"/>
                  <a:t> für Output-Units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D26A3A-EEEC-E51E-10B5-83803F6F8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696" y="4206428"/>
                <a:ext cx="4899279" cy="338554"/>
              </a:xfrm>
              <a:prstGeom prst="rect">
                <a:avLst/>
              </a:prstGeom>
              <a:blipFill>
                <a:blip r:embed="rId8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FA19B77-512A-54C1-491C-AF154EE6B4E6}"/>
              </a:ext>
            </a:extLst>
          </p:cNvPr>
          <p:cNvSpPr txBox="1"/>
          <p:nvPr/>
        </p:nvSpPr>
        <p:spPr>
          <a:xfrm>
            <a:off x="5658305" y="1410582"/>
            <a:ext cx="216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[Bishop, 116-119]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20E6498-0397-8DC2-BDB5-1372AEB52BE1}"/>
                  </a:ext>
                </a:extLst>
              </p:cNvPr>
              <p:cNvSpPr txBox="1"/>
              <p:nvPr/>
            </p:nvSpPr>
            <p:spPr>
              <a:xfrm>
                <a:off x="6308035" y="5868461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20E6498-0397-8DC2-BDB5-1372AEB52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035" y="5868461"/>
                <a:ext cx="6096000" cy="369332"/>
              </a:xfrm>
              <a:prstGeom prst="rect">
                <a:avLst/>
              </a:prstGeom>
              <a:blipFill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79F656BB-8593-F4CE-4474-A9D25DEAE251}"/>
              </a:ext>
            </a:extLst>
          </p:cNvPr>
          <p:cNvSpPr txBox="1"/>
          <p:nvPr/>
        </p:nvSpPr>
        <p:spPr>
          <a:xfrm>
            <a:off x="6582337" y="5905965"/>
            <a:ext cx="1887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i="1" dirty="0" err="1"/>
              <a:t>kth</a:t>
            </a:r>
            <a:r>
              <a:rPr lang="de-DE" b="1" i="1" dirty="0"/>
              <a:t> Output-Unit</a:t>
            </a:r>
          </a:p>
        </p:txBody>
      </p:sp>
      <p:pic>
        <p:nvPicPr>
          <p:cNvPr id="4" name="Graphic 3" descr="Return with solid fill">
            <a:hlinkClick r:id="rId10" action="ppaction://hlinksldjump"/>
            <a:extLst>
              <a:ext uri="{FF2B5EF4-FFF2-40B4-BE49-F238E27FC236}">
                <a16:creationId xmlns:a16="http://schemas.microsoft.com/office/drawing/2014/main" id="{C57F1BE8-DC60-FADB-519C-572FCD2ABB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70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1703-1E55-197F-AD72-7E1B38015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28" y="401466"/>
            <a:ext cx="6696075" cy="653257"/>
          </a:xfrm>
        </p:spPr>
        <p:txBody>
          <a:bodyPr/>
          <a:lstStyle/>
          <a:p>
            <a:r>
              <a:rPr lang="de-DE" dirty="0"/>
              <a:t>Methoden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107158-3543-7046-6564-151788A6CDC0}"/>
              </a:ext>
            </a:extLst>
          </p:cNvPr>
          <p:cNvSpPr txBox="1"/>
          <p:nvPr/>
        </p:nvSpPr>
        <p:spPr>
          <a:xfrm>
            <a:off x="809928" y="1391691"/>
            <a:ext cx="1872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 dirty="0"/>
              <a:t>SHARPE</a:t>
            </a:r>
            <a:endParaRPr lang="en-US" sz="2400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40B68C-B4C5-15C3-76E8-A6927C6E2743}"/>
              </a:ext>
            </a:extLst>
          </p:cNvPr>
          <p:cNvSpPr txBox="1"/>
          <p:nvPr/>
        </p:nvSpPr>
        <p:spPr>
          <a:xfrm>
            <a:off x="7228855" y="5692309"/>
            <a:ext cx="1159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[Fidelity]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F4A55C-D53A-80CF-7E8A-230B723C7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000" y="3429000"/>
            <a:ext cx="7931558" cy="19686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7BC963-2245-1A02-C411-B3786F225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641" y="1675027"/>
            <a:ext cx="4292019" cy="1019435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890D1ED-16CC-BA95-F1AC-A8F76E2E41DA}"/>
              </a:ext>
            </a:extLst>
          </p:cNvPr>
          <p:cNvSpPr txBox="1">
            <a:spLocks/>
          </p:cNvSpPr>
          <p:nvPr/>
        </p:nvSpPr>
        <p:spPr>
          <a:xfrm>
            <a:off x="7288094" y="401791"/>
            <a:ext cx="2896671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Sharpe-Quotient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182FB8-6399-49BE-9713-30167C52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316C8-9A8E-BF2B-8F75-92406D0D1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40470AD-64DB-DF56-E81B-442C5E838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pic>
        <p:nvPicPr>
          <p:cNvPr id="4" name="Graphic 3" descr="Return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5948BEA7-EC93-CCBB-ECE9-DF3B640C05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54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1703-1E55-197F-AD72-7E1B38015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28" y="401466"/>
            <a:ext cx="6696075" cy="653257"/>
          </a:xfrm>
        </p:spPr>
        <p:txBody>
          <a:bodyPr/>
          <a:lstStyle/>
          <a:p>
            <a:r>
              <a:rPr lang="de-DE" dirty="0"/>
              <a:t>Methoden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107158-3543-7046-6564-151788A6CDC0}"/>
              </a:ext>
            </a:extLst>
          </p:cNvPr>
          <p:cNvSpPr txBox="1"/>
          <p:nvPr/>
        </p:nvSpPr>
        <p:spPr>
          <a:xfrm>
            <a:off x="809928" y="1391691"/>
            <a:ext cx="1872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 dirty="0"/>
              <a:t>LSTM</a:t>
            </a:r>
            <a:endParaRPr lang="en-US" sz="2400" b="1" i="1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890D1ED-16CC-BA95-F1AC-A8F76E2E41DA}"/>
              </a:ext>
            </a:extLst>
          </p:cNvPr>
          <p:cNvSpPr txBox="1">
            <a:spLocks/>
          </p:cNvSpPr>
          <p:nvPr/>
        </p:nvSpPr>
        <p:spPr>
          <a:xfrm>
            <a:off x="6615094" y="401790"/>
            <a:ext cx="4562531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Long Short-Term Memory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182FB8-6399-49BE-9713-30167C52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316C8-9A8E-BF2B-8F75-92406D0D1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40470AD-64DB-DF56-E81B-442C5E838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pic>
        <p:nvPicPr>
          <p:cNvPr id="2050" name="Picture 2" descr="Understanding LSTM and its diagrams | by Shi Yan | ML Review">
            <a:extLst>
              <a:ext uri="{FF2B5EF4-FFF2-40B4-BE49-F238E27FC236}">
                <a16:creationId xmlns:a16="http://schemas.microsoft.com/office/drawing/2014/main" id="{D9325D56-D8C6-ECA1-C702-D5A0D0EA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046" y="990005"/>
            <a:ext cx="5358480" cy="475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95446C9-A95B-184D-66F0-BC176F2D12FB}"/>
              </a:ext>
            </a:extLst>
          </p:cNvPr>
          <p:cNvSpPr txBox="1"/>
          <p:nvPr/>
        </p:nvSpPr>
        <p:spPr>
          <a:xfrm>
            <a:off x="7986566" y="5814816"/>
            <a:ext cx="873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[Yan]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645354-4511-1906-CE55-F00F6079A0D2}"/>
              </a:ext>
            </a:extLst>
          </p:cNvPr>
          <p:cNvSpPr txBox="1"/>
          <p:nvPr/>
        </p:nvSpPr>
        <p:spPr>
          <a:xfrm>
            <a:off x="301027" y="2109856"/>
            <a:ext cx="317369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LSTM wurde gebildet, um Back-Flow-Problemen von Rekurrent Netz „Short-Term Memory“ zu lindern.</a:t>
            </a:r>
          </a:p>
          <a:p>
            <a:endParaRPr lang="de-DE" dirty="0"/>
          </a:p>
          <a:p>
            <a:r>
              <a:rPr lang="en-US" dirty="0"/>
              <a:t>[</a:t>
            </a:r>
            <a:r>
              <a:rPr lang="de-DE" dirty="0"/>
              <a:t>Hochreiter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pic>
        <p:nvPicPr>
          <p:cNvPr id="4" name="Graphic 3" descr="Return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CEB78B80-7701-164C-20FE-641A6B53D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37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1703-1E55-197F-AD72-7E1B38015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28" y="401466"/>
            <a:ext cx="6696075" cy="653257"/>
          </a:xfrm>
        </p:spPr>
        <p:txBody>
          <a:bodyPr/>
          <a:lstStyle/>
          <a:p>
            <a:r>
              <a:rPr lang="de-DE" dirty="0"/>
              <a:t>Methoden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107158-3543-7046-6564-151788A6CDC0}"/>
              </a:ext>
            </a:extLst>
          </p:cNvPr>
          <p:cNvSpPr txBox="1"/>
          <p:nvPr/>
        </p:nvSpPr>
        <p:spPr>
          <a:xfrm>
            <a:off x="809928" y="1150289"/>
            <a:ext cx="1872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 dirty="0" err="1"/>
              <a:t>Softmax</a:t>
            </a:r>
            <a:endParaRPr lang="en-US" sz="2400" b="1" i="1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890D1ED-16CC-BA95-F1AC-A8F76E2E41DA}"/>
              </a:ext>
            </a:extLst>
          </p:cNvPr>
          <p:cNvSpPr txBox="1">
            <a:spLocks/>
          </p:cNvSpPr>
          <p:nvPr/>
        </p:nvSpPr>
        <p:spPr>
          <a:xfrm>
            <a:off x="7288094" y="401791"/>
            <a:ext cx="3509141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Softmax-Funktion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182FB8-6399-49BE-9713-30167C52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316C8-9A8E-BF2B-8F75-92406D0D1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40470AD-64DB-DF56-E81B-442C5E838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3EFC4-6C02-C0A5-5E52-4AC379F66225}"/>
              </a:ext>
            </a:extLst>
          </p:cNvPr>
          <p:cNvSpPr txBox="1"/>
          <p:nvPr/>
        </p:nvSpPr>
        <p:spPr>
          <a:xfrm>
            <a:off x="6770568" y="5823807"/>
            <a:ext cx="2272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[Data Base Camp]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03C9DB-2E55-A308-B63F-762DADFA1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779" y="2698321"/>
            <a:ext cx="644842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6B96D3-9AA0-A33B-0CFE-BDC5AB4A9D18}"/>
              </a:ext>
            </a:extLst>
          </p:cNvPr>
          <p:cNvSpPr txBox="1"/>
          <p:nvPr/>
        </p:nvSpPr>
        <p:spPr>
          <a:xfrm>
            <a:off x="343815" y="2062886"/>
            <a:ext cx="28382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Für Klassifikation mit mehr als zwei Klassen. </a:t>
            </a:r>
            <a:r>
              <a:rPr lang="de-DE" dirty="0">
                <a:solidFill>
                  <a:srgbClr val="FF0000"/>
                </a:solidFill>
              </a:rPr>
              <a:t>Die Funktion versichert, dass die Wahrscheinlichkeit von aller Klassen 1 ergibt.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935256-3225-804A-B66C-C00A4BBAA847}"/>
              </a:ext>
            </a:extLst>
          </p:cNvPr>
          <p:cNvSpPr txBox="1"/>
          <p:nvPr/>
        </p:nvSpPr>
        <p:spPr>
          <a:xfrm>
            <a:off x="343815" y="3806480"/>
            <a:ext cx="27578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Wichtig für die Gewichten für das Portfolio!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CB3D90-3ABD-31AB-AD92-511BA601BC24}"/>
                  </a:ext>
                </a:extLst>
              </p:cNvPr>
              <p:cNvSpPr txBox="1"/>
              <p:nvPr/>
            </p:nvSpPr>
            <p:spPr>
              <a:xfrm>
                <a:off x="4838374" y="1299387"/>
                <a:ext cx="3176912" cy="1051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</m:sSubSup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CB3D90-3ABD-31AB-AD92-511BA601B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374" y="1299387"/>
                <a:ext cx="3176912" cy="1051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CF9689C-6616-3614-B0F5-CE67B181B10F}"/>
              </a:ext>
            </a:extLst>
          </p:cNvPr>
          <p:cNvSpPr txBox="1"/>
          <p:nvPr/>
        </p:nvSpPr>
        <p:spPr>
          <a:xfrm>
            <a:off x="8292632" y="1598136"/>
            <a:ext cx="27578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Für j = 1, … , K</a:t>
            </a:r>
          </a:p>
          <a:p>
            <a:r>
              <a:rPr lang="de-DE" dirty="0"/>
              <a:t>x = Input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0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16991E-9D65-FBEB-618E-362E9F21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Graphic 4" descr="Return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0AFF7CEE-935E-9997-D695-46C02100B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E70D-C745-688F-2A12-2159E17A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B22B5B-9D00-48D2-71A5-DBBB2C27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E4BE1-7AFE-8847-7735-4C2289B5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C1CD2-D821-6096-DA1C-FE33EC0A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Title 23">
            <a:extLst>
              <a:ext uri="{FF2B5EF4-FFF2-40B4-BE49-F238E27FC236}">
                <a16:creationId xmlns:a16="http://schemas.microsoft.com/office/drawing/2014/main" id="{233CB6B9-C739-0343-7DE4-A9A0094BA03F}"/>
              </a:ext>
            </a:extLst>
          </p:cNvPr>
          <p:cNvSpPr txBox="1">
            <a:spLocks/>
          </p:cNvSpPr>
          <p:nvPr/>
        </p:nvSpPr>
        <p:spPr>
          <a:xfrm>
            <a:off x="348782" y="1579954"/>
            <a:ext cx="4569572" cy="5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Python + libraries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C1DDDA-B461-2DA7-8827-30DC528AC5D7}"/>
              </a:ext>
            </a:extLst>
          </p:cNvPr>
          <p:cNvGrpSpPr/>
          <p:nvPr/>
        </p:nvGrpSpPr>
        <p:grpSpPr>
          <a:xfrm>
            <a:off x="783345" y="2179410"/>
            <a:ext cx="5824074" cy="3309163"/>
            <a:chOff x="717509" y="2502781"/>
            <a:chExt cx="5824074" cy="3309163"/>
          </a:xfrm>
        </p:grpSpPr>
        <p:sp>
          <p:nvSpPr>
            <p:cNvPr id="8" name="Text Placeholder 38">
              <a:extLst>
                <a:ext uri="{FF2B5EF4-FFF2-40B4-BE49-F238E27FC236}">
                  <a16:creationId xmlns:a16="http://schemas.microsoft.com/office/drawing/2014/main" id="{130C9D3D-FA14-FD5B-BAFE-63625818BD0B}"/>
                </a:ext>
              </a:extLst>
            </p:cNvPr>
            <p:cNvSpPr txBox="1">
              <a:spLocks/>
            </p:cNvSpPr>
            <p:nvPr/>
          </p:nvSpPr>
          <p:spPr>
            <a:xfrm>
              <a:off x="717510" y="2502781"/>
              <a:ext cx="5824073" cy="3309163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0" hangingPunct="1">
                <a:lnSpc>
                  <a:spcPct val="2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kern="1200" cap="none" spc="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2400" dirty="0">
                  <a:solidFill>
                    <a:schemeClr val="tx1"/>
                  </a:solidFill>
                </a:rPr>
                <a:t>NumPy – math + </a:t>
              </a:r>
              <a:r>
                <a:rPr lang="en-US" sz="2400" dirty="0" err="1">
                  <a:solidFill>
                    <a:schemeClr val="tx1"/>
                  </a:solidFill>
                </a:rPr>
                <a:t>ndarray</a:t>
              </a:r>
              <a:r>
                <a:rPr lang="en-US" sz="2400" dirty="0">
                  <a:solidFill>
                    <a:schemeClr val="tx1"/>
                  </a:solidFill>
                </a:rPr>
                <a:t> + random</a:t>
              </a:r>
            </a:p>
            <a:p>
              <a:pPr algn="l">
                <a:lnSpc>
                  <a:spcPct val="100000"/>
                </a:lnSpc>
              </a:pPr>
              <a:endParaRPr lang="en-US" sz="2400" dirty="0">
                <a:solidFill>
                  <a:schemeClr val="tx1"/>
                </a:solidFill>
              </a:endParaRPr>
            </a:p>
            <a:p>
              <a:pPr algn="l">
                <a:lnSpc>
                  <a:spcPct val="100000"/>
                </a:lnSpc>
              </a:pPr>
              <a:r>
                <a:rPr lang="en-US" sz="2400" dirty="0">
                  <a:solidFill>
                    <a:schemeClr val="tx1"/>
                  </a:solidFill>
                </a:rPr>
                <a:t>pandas – data handling</a:t>
              </a:r>
            </a:p>
            <a:p>
              <a:pPr algn="l">
                <a:lnSpc>
                  <a:spcPct val="100000"/>
                </a:lnSpc>
              </a:pPr>
              <a:endParaRPr lang="en-US" sz="2400" dirty="0">
                <a:solidFill>
                  <a:schemeClr val="tx1"/>
                </a:solidFill>
              </a:endParaRPr>
            </a:p>
            <a:p>
              <a:pPr algn="l">
                <a:lnSpc>
                  <a:spcPct val="100000"/>
                </a:lnSpc>
              </a:pPr>
              <a:r>
                <a:rPr lang="en-US" sz="2400" dirty="0">
                  <a:solidFill>
                    <a:schemeClr val="tx1"/>
                  </a:solidFill>
                </a:rPr>
                <a:t>Matplotlib – graphing</a:t>
              </a:r>
            </a:p>
          </p:txBody>
        </p:sp>
        <p:sp>
          <p:nvSpPr>
            <p:cNvPr id="9" name="Text Placeholder 76">
              <a:extLst>
                <a:ext uri="{FF2B5EF4-FFF2-40B4-BE49-F238E27FC236}">
                  <a16:creationId xmlns:a16="http://schemas.microsoft.com/office/drawing/2014/main" id="{967E9B22-3C26-F1A6-CCED-F60E4A01A454}"/>
                </a:ext>
              </a:extLst>
            </p:cNvPr>
            <p:cNvSpPr txBox="1">
              <a:spLocks/>
            </p:cNvSpPr>
            <p:nvPr/>
          </p:nvSpPr>
          <p:spPr>
            <a:xfrm>
              <a:off x="717510" y="2923502"/>
              <a:ext cx="3650354" cy="465842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400" kern="1200" cap="none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ZA" sz="1200" i="1" dirty="0">
                  <a:solidFill>
                    <a:schemeClr val="tx1"/>
                  </a:solidFill>
                </a:rPr>
                <a:t>https://numpy.org/doc/stable/reference/index.html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10" name="Text Placeholder 76">
              <a:extLst>
                <a:ext uri="{FF2B5EF4-FFF2-40B4-BE49-F238E27FC236}">
                  <a16:creationId xmlns:a16="http://schemas.microsoft.com/office/drawing/2014/main" id="{91758ED7-7731-0013-9D1B-E2D90DA37543}"/>
                </a:ext>
              </a:extLst>
            </p:cNvPr>
            <p:cNvSpPr txBox="1">
              <a:spLocks/>
            </p:cNvSpPr>
            <p:nvPr/>
          </p:nvSpPr>
          <p:spPr>
            <a:xfrm>
              <a:off x="717509" y="3649581"/>
              <a:ext cx="3788229" cy="465842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400" kern="1200" cap="none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ZA" sz="1200" i="1" dirty="0">
                  <a:solidFill>
                    <a:schemeClr val="tx1"/>
                  </a:solidFill>
                </a:rPr>
                <a:t>https://pandas.pydata.org/docs/reference/index.html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 Placeholder 76">
              <a:extLst>
                <a:ext uri="{FF2B5EF4-FFF2-40B4-BE49-F238E27FC236}">
                  <a16:creationId xmlns:a16="http://schemas.microsoft.com/office/drawing/2014/main" id="{F18E0B6A-947D-6F7A-9C6C-31E8D429D63E}"/>
                </a:ext>
              </a:extLst>
            </p:cNvPr>
            <p:cNvSpPr txBox="1">
              <a:spLocks/>
            </p:cNvSpPr>
            <p:nvPr/>
          </p:nvSpPr>
          <p:spPr>
            <a:xfrm>
              <a:off x="717509" y="4378047"/>
              <a:ext cx="3788229" cy="465842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400" kern="1200" cap="none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ZA" sz="1200" i="1" dirty="0">
                  <a:solidFill>
                    <a:schemeClr val="tx1"/>
                  </a:solidFill>
                </a:rPr>
                <a:t>https://matplotlib.org/stable/index.html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 Placeholder 38">
            <a:extLst>
              <a:ext uri="{FF2B5EF4-FFF2-40B4-BE49-F238E27FC236}">
                <a16:creationId xmlns:a16="http://schemas.microsoft.com/office/drawing/2014/main" id="{B53535FE-17F9-BDDF-A8B5-06BD801111A4}"/>
              </a:ext>
            </a:extLst>
          </p:cNvPr>
          <p:cNvSpPr txBox="1">
            <a:spLocks/>
          </p:cNvSpPr>
          <p:nvPr/>
        </p:nvSpPr>
        <p:spPr>
          <a:xfrm>
            <a:off x="7599736" y="2186985"/>
            <a:ext cx="3039482" cy="3940754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cap="none" spc="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python 	3.10.13</a:t>
            </a:r>
          </a:p>
          <a:p>
            <a:pPr algn="l">
              <a:lnSpc>
                <a:spcPct val="100000"/>
              </a:lnSpc>
            </a:pPr>
            <a:endParaRPr lang="en-US" sz="2000" b="1" dirty="0">
              <a:solidFill>
                <a:schemeClr val="accent6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2000" b="1" dirty="0" err="1">
                <a:solidFill>
                  <a:schemeClr val="accent6"/>
                </a:solidFill>
              </a:rPr>
              <a:t>tensorflow</a:t>
            </a:r>
            <a:r>
              <a:rPr lang="en-US" sz="2000" b="1" dirty="0">
                <a:solidFill>
                  <a:schemeClr val="accent6"/>
                </a:solidFill>
              </a:rPr>
              <a:t> 	2.10.0</a:t>
            </a:r>
          </a:p>
          <a:p>
            <a:pPr algn="l">
              <a:lnSpc>
                <a:spcPct val="100000"/>
              </a:lnSpc>
            </a:pPr>
            <a:endParaRPr lang="en-US" sz="2000" b="1" dirty="0">
              <a:solidFill>
                <a:schemeClr val="accent6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2000" b="1" dirty="0" err="1">
                <a:solidFill>
                  <a:schemeClr val="accent6"/>
                </a:solidFill>
              </a:rPr>
              <a:t>numpy</a:t>
            </a:r>
            <a:r>
              <a:rPr lang="en-US" sz="2000" b="1" dirty="0">
                <a:solidFill>
                  <a:schemeClr val="accent6"/>
                </a:solidFill>
              </a:rPr>
              <a:t> 	1.26.0 </a:t>
            </a:r>
          </a:p>
          <a:p>
            <a:pPr algn="l">
              <a:lnSpc>
                <a:spcPct val="100000"/>
              </a:lnSpc>
            </a:pPr>
            <a:endParaRPr lang="en-US" sz="2000" b="1" dirty="0">
              <a:solidFill>
                <a:schemeClr val="accent6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pandas 	2.1.1</a:t>
            </a:r>
          </a:p>
          <a:p>
            <a:pPr algn="l">
              <a:lnSpc>
                <a:spcPct val="100000"/>
              </a:lnSpc>
            </a:pPr>
            <a:endParaRPr lang="en-US" sz="2000" b="1" dirty="0">
              <a:solidFill>
                <a:schemeClr val="accent6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matplotlib 	3.8.0</a:t>
            </a:r>
          </a:p>
        </p:txBody>
      </p:sp>
      <p:sp>
        <p:nvSpPr>
          <p:cNvPr id="14" name="Title 23">
            <a:extLst>
              <a:ext uri="{FF2B5EF4-FFF2-40B4-BE49-F238E27FC236}">
                <a16:creationId xmlns:a16="http://schemas.microsoft.com/office/drawing/2014/main" id="{76CB9E7A-CF3D-ED86-8080-A100FBF022C6}"/>
              </a:ext>
            </a:extLst>
          </p:cNvPr>
          <p:cNvSpPr txBox="1">
            <a:spLocks/>
          </p:cNvSpPr>
          <p:nvPr/>
        </p:nvSpPr>
        <p:spPr>
          <a:xfrm>
            <a:off x="7395038" y="1554292"/>
            <a:ext cx="3039482" cy="5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cap="none" dirty="0">
                <a:solidFill>
                  <a:schemeClr val="accent6"/>
                </a:solidFill>
                <a:latin typeface="+mn-lt"/>
              </a:rPr>
              <a:t>Library Versions</a:t>
            </a:r>
            <a:endParaRPr lang="en-US" b="1" u="sng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5" name="Text Placeholder 38">
            <a:extLst>
              <a:ext uri="{FF2B5EF4-FFF2-40B4-BE49-F238E27FC236}">
                <a16:creationId xmlns:a16="http://schemas.microsoft.com/office/drawing/2014/main" id="{2B9BD3B6-4A34-8CD0-98AB-41B220AA7FF2}"/>
              </a:ext>
            </a:extLst>
          </p:cNvPr>
          <p:cNvSpPr txBox="1">
            <a:spLocks/>
          </p:cNvSpPr>
          <p:nvPr/>
        </p:nvSpPr>
        <p:spPr>
          <a:xfrm>
            <a:off x="703551" y="5018480"/>
            <a:ext cx="5726879" cy="1325563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cap="none" spc="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/>
                </a:solidFill>
              </a:rPr>
              <a:t>Visual Studio Code (code editor)</a:t>
            </a:r>
          </a:p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/>
                </a:solidFill>
              </a:rPr>
              <a:t>Anaconda (Python environments)</a:t>
            </a:r>
          </a:p>
          <a:p>
            <a:pPr algn="l">
              <a:lnSpc>
                <a:spcPct val="100000"/>
              </a:lnSpc>
            </a:pPr>
            <a:r>
              <a:rPr lang="en-US" i="1" dirty="0" err="1">
                <a:solidFill>
                  <a:schemeClr val="tx1"/>
                </a:solidFill>
              </a:rPr>
              <a:t>Jupyter</a:t>
            </a:r>
            <a:r>
              <a:rPr lang="en-US" i="1" dirty="0">
                <a:solidFill>
                  <a:schemeClr val="tx1"/>
                </a:solidFill>
              </a:rPr>
              <a:t> Notebook (interactive code)</a:t>
            </a:r>
          </a:p>
          <a:p>
            <a:pPr algn="l">
              <a:lnSpc>
                <a:spcPct val="100000"/>
              </a:lnSpc>
            </a:pPr>
            <a:r>
              <a:rPr lang="en-US" sz="2000" dirty="0"/>
              <a:t> </a:t>
            </a:r>
          </a:p>
          <a:p>
            <a:pPr algn="l"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16" name="Title 23">
            <a:extLst>
              <a:ext uri="{FF2B5EF4-FFF2-40B4-BE49-F238E27FC236}">
                <a16:creationId xmlns:a16="http://schemas.microsoft.com/office/drawing/2014/main" id="{537BC0EF-AE34-E56E-4EF9-17B1640636EE}"/>
              </a:ext>
            </a:extLst>
          </p:cNvPr>
          <p:cNvSpPr txBox="1">
            <a:spLocks/>
          </p:cNvSpPr>
          <p:nvPr/>
        </p:nvSpPr>
        <p:spPr>
          <a:xfrm>
            <a:off x="703551" y="4647522"/>
            <a:ext cx="4252054" cy="5800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>
                <a:solidFill>
                  <a:schemeClr val="tx1"/>
                </a:solidFill>
                <a:latin typeface="+mn-lt"/>
              </a:rPr>
              <a:t>Other Programs Used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1969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260" y="321559"/>
            <a:ext cx="7066687" cy="1089023"/>
          </a:xfrm>
        </p:spPr>
        <p:txBody>
          <a:bodyPr/>
          <a:lstStyle/>
          <a:p>
            <a:r>
              <a:rPr lang="de-DE" dirty="0"/>
              <a:t>Methoden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5591" y="945859"/>
            <a:ext cx="3043974" cy="823912"/>
          </a:xfrm>
        </p:spPr>
        <p:txBody>
          <a:bodyPr/>
          <a:lstStyle/>
          <a:p>
            <a:r>
              <a:rPr lang="de-DE" b="1" dirty="0"/>
              <a:t>X Features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11395" y="1762809"/>
            <a:ext cx="2882475" cy="390542"/>
          </a:xfrm>
        </p:spPr>
        <p:txBody>
          <a:bodyPr>
            <a:normAutofit/>
          </a:bodyPr>
          <a:lstStyle/>
          <a:p>
            <a:r>
              <a:rPr lang="de-DE" dirty="0"/>
              <a:t>A Aktien mit x Close Preis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7317" y="945859"/>
            <a:ext cx="2896671" cy="823912"/>
          </a:xfrm>
        </p:spPr>
        <p:txBody>
          <a:bodyPr/>
          <a:lstStyle/>
          <a:p>
            <a:r>
              <a:rPr lang="en-US" b="1" dirty="0"/>
              <a:t>Y Target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7317" y="1753474"/>
            <a:ext cx="2896671" cy="390542"/>
          </a:xfrm>
        </p:spPr>
        <p:txBody>
          <a:bodyPr>
            <a:normAutofit/>
          </a:bodyPr>
          <a:lstStyle/>
          <a:p>
            <a:r>
              <a:rPr lang="de-DE" dirty="0"/>
              <a:t>y Gewicht für jede N Aktien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660E55-FB12-693F-EC4B-7ABF95E38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711" y="2144015"/>
            <a:ext cx="9706310" cy="3857329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C74DA18-4DEB-C1AA-5218-1AEB74A7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BFA000C-A97A-B342-FD70-60D3E4F4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F69B09D-45B0-B985-AC02-36BDA1DC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37ECF5-36B4-A530-98A0-802FC7A2E2C2}"/>
              </a:ext>
            </a:extLst>
          </p:cNvPr>
          <p:cNvSpPr txBox="1"/>
          <p:nvPr/>
        </p:nvSpPr>
        <p:spPr>
          <a:xfrm>
            <a:off x="1925591" y="687449"/>
            <a:ext cx="2723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Sharpe Ratio</a:t>
            </a:r>
          </a:p>
          <a:p>
            <a:r>
              <a:rPr lang="de-DE" dirty="0">
                <a:solidFill>
                  <a:schemeClr val="accent2"/>
                </a:solidFill>
              </a:rPr>
              <a:t>OHNE Risk-Free Rate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8" name="Graphic 7" descr="Return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2A56C9AE-87CA-2C8C-12AF-66859A25A1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75649F-C915-0023-B179-41C9F9368ECD}"/>
              </a:ext>
            </a:extLst>
          </p:cNvPr>
          <p:cNvSpPr txBox="1"/>
          <p:nvPr/>
        </p:nvSpPr>
        <p:spPr>
          <a:xfrm>
            <a:off x="1925591" y="6103540"/>
            <a:ext cx="9567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/>
              <a:t>https://github.com/p-spohr/NN-Portfolio-Optimizer/blob/main/portfolio_allocations_1M.py</a:t>
            </a:r>
          </a:p>
        </p:txBody>
      </p:sp>
    </p:spTree>
    <p:extLst>
      <p:ext uri="{BB962C8B-B14F-4D97-AF65-F5344CB8AC3E}">
        <p14:creationId xmlns:p14="http://schemas.microsoft.com/office/powerpoint/2010/main" val="675902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260" y="321559"/>
            <a:ext cx="7066687" cy="1089023"/>
          </a:xfrm>
        </p:spPr>
        <p:txBody>
          <a:bodyPr/>
          <a:lstStyle/>
          <a:p>
            <a:r>
              <a:rPr lang="de-DE" dirty="0"/>
              <a:t>Methoden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5591" y="945859"/>
            <a:ext cx="3043974" cy="823912"/>
          </a:xfrm>
        </p:spPr>
        <p:txBody>
          <a:bodyPr/>
          <a:lstStyle/>
          <a:p>
            <a:r>
              <a:rPr lang="de-DE" b="1" dirty="0"/>
              <a:t>X Features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11395" y="1706979"/>
            <a:ext cx="2882475" cy="390542"/>
          </a:xfrm>
        </p:spPr>
        <p:txBody>
          <a:bodyPr>
            <a:normAutofit/>
          </a:bodyPr>
          <a:lstStyle/>
          <a:p>
            <a:r>
              <a:rPr lang="de-DE" dirty="0"/>
              <a:t>A Aktien mit x Close Preis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7317" y="945859"/>
            <a:ext cx="2896671" cy="823912"/>
          </a:xfrm>
        </p:spPr>
        <p:txBody>
          <a:bodyPr/>
          <a:lstStyle/>
          <a:p>
            <a:r>
              <a:rPr lang="en-US" b="1" dirty="0"/>
              <a:t>Y Target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7317" y="1725341"/>
            <a:ext cx="2896671" cy="390542"/>
          </a:xfrm>
        </p:spPr>
        <p:txBody>
          <a:bodyPr>
            <a:normAutofit/>
          </a:bodyPr>
          <a:lstStyle/>
          <a:p>
            <a:r>
              <a:rPr lang="de-DE" dirty="0"/>
              <a:t>y Gewicht für jede N Aktien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660E55-FB12-693F-EC4B-7ABF95E38E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82830" y="2130610"/>
            <a:ext cx="9306453" cy="3879628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C74DA18-4DEB-C1AA-5218-1AEB74A7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BFA000C-A97A-B342-FD70-60D3E4F4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F69B09D-45B0-B985-AC02-36BDA1DC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9E13F-D78E-28A2-9D35-49CFD8CE1606}"/>
              </a:ext>
            </a:extLst>
          </p:cNvPr>
          <p:cNvSpPr txBox="1"/>
          <p:nvPr/>
        </p:nvSpPr>
        <p:spPr>
          <a:xfrm>
            <a:off x="1925591" y="782458"/>
            <a:ext cx="2723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Sharpe Ratio</a:t>
            </a:r>
          </a:p>
          <a:p>
            <a:r>
              <a:rPr lang="de-DE" dirty="0">
                <a:solidFill>
                  <a:schemeClr val="accent2"/>
                </a:solidFill>
              </a:rPr>
              <a:t>MIT Risk-Free Rate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8" name="Graphic 7" descr="Return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2A699762-7653-442E-208F-BC7D46F06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F9EDF8-9255-5B85-A125-43DB909948E9}"/>
              </a:ext>
            </a:extLst>
          </p:cNvPr>
          <p:cNvSpPr txBox="1"/>
          <p:nvPr/>
        </p:nvSpPr>
        <p:spPr>
          <a:xfrm>
            <a:off x="1925591" y="6028891"/>
            <a:ext cx="9567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/>
              <a:t>https://github.com/p-spohr/NN-Portfolio-Optimizer/blob/main/portfolio_rfr_allocations_1M.py</a:t>
            </a:r>
          </a:p>
        </p:txBody>
      </p:sp>
    </p:spTree>
    <p:extLst>
      <p:ext uri="{BB962C8B-B14F-4D97-AF65-F5344CB8AC3E}">
        <p14:creationId xmlns:p14="http://schemas.microsoft.com/office/powerpoint/2010/main" val="561964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D359-EED8-D1D3-5B23-48CFC771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Monatliche Portfoliowerte Vektor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01B03-C944-CA57-15B9-337870988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57CD6-4C2D-B449-B7C7-A39CD64D6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76A3C-AD03-91AC-7D48-200550AF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B068A5-7226-CC59-1039-E014BEA14472}"/>
                  </a:ext>
                </a:extLst>
              </p:cNvPr>
              <p:cNvSpPr txBox="1"/>
              <p:nvPr/>
            </p:nvSpPr>
            <p:spPr>
              <a:xfrm>
                <a:off x="1977874" y="5424981"/>
                <a:ext cx="5144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𝑚𝑜𝑛𝑎𝑡𝑙𝑖𝑐h𝑒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𝐺𝑒𝑤𝑖𝑐h𝑡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𝑣𝑜𝑛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𝐴𝑘𝑖𝑡𝑒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𝑖𝑚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𝑀𝑜𝑛𝑎𝑡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B068A5-7226-CC59-1039-E014BEA14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874" y="5424981"/>
                <a:ext cx="5144742" cy="276999"/>
              </a:xfrm>
              <a:prstGeom prst="rect">
                <a:avLst/>
              </a:prstGeom>
              <a:blipFill>
                <a:blip r:embed="rId2"/>
                <a:stretch>
                  <a:fillRect l="-118" r="-47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6169C4-E71A-A998-38E2-00B3BDF1E797}"/>
                  </a:ext>
                </a:extLst>
              </p:cNvPr>
              <p:cNvSpPr txBox="1"/>
              <p:nvPr/>
            </p:nvSpPr>
            <p:spPr>
              <a:xfrm>
                <a:off x="1982202" y="4969734"/>
                <a:ext cx="5386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ä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𝑔𝑙𝑖𝑐h𝑒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𝑃𝑟𝑒𝑖𝑠𝑒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𝑉𝑒𝑘𝑡𝑜𝑟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𝐴𝑘𝑖𝑡𝑒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𝑖𝑚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𝑀𝑜𝑛𝑎𝑡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6169C4-E71A-A998-38E2-00B3BDF1E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202" y="4969734"/>
                <a:ext cx="5386988" cy="276999"/>
              </a:xfrm>
              <a:prstGeom prst="rect">
                <a:avLst/>
              </a:prstGeom>
              <a:blipFill>
                <a:blip r:embed="rId3"/>
                <a:stretch>
                  <a:fillRect l="-452" r="-339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8BF536-59FD-00F7-C872-8CCBD2E671A3}"/>
                  </a:ext>
                </a:extLst>
              </p:cNvPr>
              <p:cNvSpPr txBox="1"/>
              <p:nvPr/>
            </p:nvSpPr>
            <p:spPr>
              <a:xfrm>
                <a:off x="4306306" y="3947169"/>
                <a:ext cx="1159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8BF536-59FD-00F7-C872-8CCBD2E67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306" y="3947169"/>
                <a:ext cx="1159100" cy="276999"/>
              </a:xfrm>
              <a:prstGeom prst="rect">
                <a:avLst/>
              </a:prstGeom>
              <a:blipFill>
                <a:blip r:embed="rId4"/>
                <a:stretch>
                  <a:fillRect l="-4188" r="-314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4DEDDE-3AB4-DF7C-3334-B994F4410619}"/>
                  </a:ext>
                </a:extLst>
              </p:cNvPr>
              <p:cNvSpPr txBox="1"/>
              <p:nvPr/>
            </p:nvSpPr>
            <p:spPr>
              <a:xfrm>
                <a:off x="1977874" y="3947168"/>
                <a:ext cx="1793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𝑀𝑜𝑛𝑎𝑡𝑒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4DEDDE-3AB4-DF7C-3334-B994F4410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874" y="3947168"/>
                <a:ext cx="1793248" cy="276999"/>
              </a:xfrm>
              <a:prstGeom prst="rect">
                <a:avLst/>
              </a:prstGeom>
              <a:blipFill>
                <a:blip r:embed="rId5"/>
                <a:stretch>
                  <a:fillRect l="-2373" r="-237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503E90-AF48-1D4D-74EC-830D80AC6626}"/>
                  </a:ext>
                </a:extLst>
              </p:cNvPr>
              <p:cNvSpPr txBox="1"/>
              <p:nvPr/>
            </p:nvSpPr>
            <p:spPr>
              <a:xfrm>
                <a:off x="1977874" y="4468481"/>
                <a:ext cx="15066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𝐴𝑘𝑡𝑖𝑒𝑛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503E90-AF48-1D4D-74EC-830D80AC6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874" y="4468481"/>
                <a:ext cx="1506631" cy="276999"/>
              </a:xfrm>
              <a:prstGeom prst="rect">
                <a:avLst/>
              </a:prstGeom>
              <a:blipFill>
                <a:blip r:embed="rId6"/>
                <a:stretch>
                  <a:fillRect l="-2823" r="-282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AB3381-545D-1537-D9E3-927E5C636B9B}"/>
                  </a:ext>
                </a:extLst>
              </p:cNvPr>
              <p:cNvSpPr txBox="1"/>
              <p:nvPr/>
            </p:nvSpPr>
            <p:spPr>
              <a:xfrm>
                <a:off x="2209800" y="1914597"/>
                <a:ext cx="3120598" cy="1262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800" i="1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AB3381-545D-1537-D9E3-927E5C636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914597"/>
                <a:ext cx="3120598" cy="12625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F769359-8B09-CF1A-3CD1-9008044E7AF1}"/>
                  </a:ext>
                </a:extLst>
              </p:cNvPr>
              <p:cNvSpPr txBox="1"/>
              <p:nvPr/>
            </p:nvSpPr>
            <p:spPr>
              <a:xfrm>
                <a:off x="4306306" y="4468481"/>
                <a:ext cx="1110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1, …,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F769359-8B09-CF1A-3CD1-9008044E7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306" y="4468481"/>
                <a:ext cx="1110689" cy="276999"/>
              </a:xfrm>
              <a:prstGeom prst="rect">
                <a:avLst/>
              </a:prstGeom>
              <a:blipFill>
                <a:blip r:embed="rId8"/>
                <a:stretch>
                  <a:fillRect l="-6557" r="-3825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8FBD833-5B3B-8BB3-FFD2-DE7B13BAF875}"/>
                  </a:ext>
                </a:extLst>
              </p:cNvPr>
              <p:cNvSpPr txBox="1"/>
              <p:nvPr/>
            </p:nvSpPr>
            <p:spPr>
              <a:xfrm>
                <a:off x="6742225" y="2145003"/>
                <a:ext cx="591307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𝑃𝑟𝑒𝑖𝑠𝑒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𝐹𝑒𝑏𝑟𝑢𝑎𝑟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1990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𝐴𝑘𝑡𝑖𝑒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8FBD833-5B3B-8BB3-FFD2-DE7B13BAF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225" y="2145003"/>
                <a:ext cx="5913070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20656D-66BB-D0FC-E4A1-546F4E49166B}"/>
                  </a:ext>
                </a:extLst>
              </p:cNvPr>
              <p:cNvSpPr txBox="1"/>
              <p:nvPr/>
            </p:nvSpPr>
            <p:spPr>
              <a:xfrm>
                <a:off x="6742225" y="3102042"/>
                <a:ext cx="583991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𝐺𝑒𝑤𝑖𝑐h𝑡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𝐽𝑎𝑛𝑢𝑎𝑟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1990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𝐴𝑘𝑡𝑖𝑒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20656D-66BB-D0FC-E4A1-546F4E491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225" y="3102042"/>
                <a:ext cx="5839918" cy="400110"/>
              </a:xfrm>
              <a:prstGeom prst="rect">
                <a:avLst/>
              </a:prstGeom>
              <a:blipFill>
                <a:blip r:embed="rId10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Graphic 32" descr="Return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A40FBC10-288F-C296-5B50-EE6EB41C0B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424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de-DE" dirty="0"/>
              <a:t>Ergebnisse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B5F09C-1D4B-2094-9941-7F8E5C83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4" name="Graphic 3" descr="Return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B0F9230B-0337-3542-FF92-2D99DEABD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08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564" y="-52319"/>
            <a:ext cx="10515600" cy="1325563"/>
          </a:xfrm>
        </p:spPr>
        <p:txBody>
          <a:bodyPr/>
          <a:lstStyle/>
          <a:p>
            <a:r>
              <a:rPr lang="de-DE" dirty="0"/>
              <a:t>Normalisierte Portfoliowerte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E94FC6-3905-20E4-319D-BCD18EC8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BC715E5-E5C6-6C08-88A7-CAD1779B5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4059D9-C4F6-4BA5-7491-C0FF88EEC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633362E-A8EC-DB02-9F84-A2F54F34B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08" y="929747"/>
            <a:ext cx="7111783" cy="53338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60BAD8-D58E-D879-8CBB-B5951A85768F}"/>
              </a:ext>
            </a:extLst>
          </p:cNvPr>
          <p:cNvSpPr txBox="1"/>
          <p:nvPr/>
        </p:nvSpPr>
        <p:spPr>
          <a:xfrm>
            <a:off x="7285381" y="1469242"/>
            <a:ext cx="283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S&amp;P 500 Vergleichsindex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87D5-BE41-E841-B65A-122DDEB71E0D}"/>
              </a:ext>
            </a:extLst>
          </p:cNvPr>
          <p:cNvSpPr txBox="1"/>
          <p:nvPr/>
        </p:nvSpPr>
        <p:spPr>
          <a:xfrm>
            <a:off x="7285382" y="248186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Portfolio Gleichgewichtig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6E4756-606A-5D5C-23AD-4E37BC312752}"/>
              </a:ext>
            </a:extLst>
          </p:cNvPr>
          <p:cNvSpPr txBox="1"/>
          <p:nvPr/>
        </p:nvSpPr>
        <p:spPr>
          <a:xfrm>
            <a:off x="7285381" y="3648599"/>
            <a:ext cx="434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Optimiertes Portfolio ohne RFR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DB4B82-2315-1429-FDA2-D0E11C0580E2}"/>
              </a:ext>
            </a:extLst>
          </p:cNvPr>
          <p:cNvSpPr txBox="1"/>
          <p:nvPr/>
        </p:nvSpPr>
        <p:spPr>
          <a:xfrm>
            <a:off x="7285381" y="4667847"/>
            <a:ext cx="434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Optimiertes Portfolio mit RFR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AAAF8D-9710-8647-3357-C2D7756EB829}"/>
              </a:ext>
            </a:extLst>
          </p:cNvPr>
          <p:cNvSpPr txBox="1"/>
          <p:nvPr/>
        </p:nvSpPr>
        <p:spPr>
          <a:xfrm>
            <a:off x="7285381" y="5281922"/>
            <a:ext cx="4343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Schwierig, die Leistung von jedem Portfolio zu verstehen und es sieht als ob GSPC und EQUAL besser sind…</a:t>
            </a:r>
          </a:p>
        </p:txBody>
      </p:sp>
      <p:pic>
        <p:nvPicPr>
          <p:cNvPr id="4" name="Graphic 3" descr="Return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E94094B9-017D-EE38-D127-A354B597B1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6EBC6-3B65-4E9F-FCCD-DDA1EFA9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Wichtige Frage</a:t>
            </a:r>
            <a:endParaRPr lang="en-US" dirty="0"/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505A5DEE-74AC-A9B2-5F32-B28976623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5A12C904-BCED-F7F0-C2AB-EACFA8A8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47ADC3BA-AA72-0B9A-6534-FE9014B5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C9A227-2B5D-138D-6564-99E30DAB0729}"/>
              </a:ext>
            </a:extLst>
          </p:cNvPr>
          <p:cNvSpPr txBox="1"/>
          <p:nvPr/>
        </p:nvSpPr>
        <p:spPr>
          <a:xfrm>
            <a:off x="1885156" y="2385989"/>
            <a:ext cx="89129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/>
              <a:t>Was sind die Summe aller monatlichen Rendite? </a:t>
            </a:r>
          </a:p>
          <a:p>
            <a:r>
              <a:rPr lang="de-DE" sz="2000" i="1" dirty="0">
                <a:solidFill>
                  <a:srgbClr val="FFFF00"/>
                </a:solidFill>
              </a:rPr>
              <a:t>OPT-Portfolios: optimiert für jeden Monat, verkauft und dann neu zuteilt</a:t>
            </a:r>
          </a:p>
          <a:p>
            <a:endParaRPr lang="de-DE" sz="2000" i="1" dirty="0"/>
          </a:p>
          <a:p>
            <a:endParaRPr lang="de-DE" sz="2000" i="1" dirty="0"/>
          </a:p>
          <a:p>
            <a:endParaRPr lang="de-DE" sz="2000" i="1" dirty="0"/>
          </a:p>
          <a:p>
            <a:r>
              <a:rPr lang="de-DE" sz="2000" i="1" dirty="0"/>
              <a:t>Was sind die Unterschiede zwischen die Portfolios mit und ohne RFR?</a:t>
            </a:r>
          </a:p>
          <a:p>
            <a:r>
              <a:rPr lang="de-DE" sz="2000" i="1" dirty="0">
                <a:solidFill>
                  <a:srgbClr val="FFFF00"/>
                </a:solidFill>
              </a:rPr>
              <a:t>Wie sieht die Sharpe-Quotienten von die vier Portfolios aus?</a:t>
            </a:r>
          </a:p>
          <a:p>
            <a:endParaRPr lang="de-DE" sz="2000" i="1" dirty="0">
              <a:solidFill>
                <a:srgbClr val="FFFF00"/>
              </a:solidFill>
            </a:endParaRPr>
          </a:p>
          <a:p>
            <a:endParaRPr lang="de-DE" sz="2000" i="1" dirty="0">
              <a:solidFill>
                <a:srgbClr val="FFFF00"/>
              </a:solidFill>
            </a:endParaRPr>
          </a:p>
        </p:txBody>
      </p:sp>
      <p:pic>
        <p:nvPicPr>
          <p:cNvPr id="3" name="Graphic 2" descr="Return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FFB04AC6-77CC-3A7C-49D1-C99874025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744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6A51-98C5-E05A-F821-1EAE039AE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303"/>
            <a:ext cx="10515600" cy="1325563"/>
          </a:xfrm>
        </p:spPr>
        <p:txBody>
          <a:bodyPr/>
          <a:lstStyle/>
          <a:p>
            <a:r>
              <a:rPr lang="de-DE" dirty="0"/>
              <a:t>Portfolio Renditen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AC436B-E4EA-89FA-FE98-8F0F6B5A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264AB-A5A7-8D2F-1CD4-34257973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2A026-E698-1359-5672-B1C06E081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C49ED57-6275-0D91-BFF0-9F9151BE7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095496"/>
              </p:ext>
            </p:extLst>
          </p:nvPr>
        </p:nvGraphicFramePr>
        <p:xfrm>
          <a:off x="1088691" y="4059324"/>
          <a:ext cx="74377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892">
                  <a:extLst>
                    <a:ext uri="{9D8B030D-6E8A-4147-A177-3AD203B41FA5}">
                      <a16:colId xmlns:a16="http://schemas.microsoft.com/office/drawing/2014/main" val="2643321878"/>
                    </a:ext>
                  </a:extLst>
                </a:gridCol>
                <a:gridCol w="3718892">
                  <a:extLst>
                    <a:ext uri="{9D8B030D-6E8A-4147-A177-3AD203B41FA5}">
                      <a16:colId xmlns:a16="http://schemas.microsoft.com/office/drawing/2014/main" val="2702753967"/>
                    </a:ext>
                  </a:extLst>
                </a:gridCol>
              </a:tblGrid>
              <a:tr h="284921"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tx2"/>
                          </a:solidFill>
                        </a:rPr>
                        <a:t>Portfolio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tx2"/>
                          </a:solidFill>
                        </a:rPr>
                        <a:t>Summe Monatlichen Renditen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799677"/>
                  </a:ext>
                </a:extLst>
              </a:tr>
              <a:tr h="284921"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 mit RFR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6604,73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545598"/>
                  </a:ext>
                </a:extLst>
              </a:tr>
              <a:tr h="284921"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 ohne RFR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5331,83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0998"/>
                  </a:ext>
                </a:extLst>
              </a:tr>
              <a:tr h="284921"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213,32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415022"/>
                  </a:ext>
                </a:extLst>
              </a:tr>
              <a:tr h="284921"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GSPC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248,56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346953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AC505CF-6500-4D31-2B69-7AC125C22B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3669623"/>
              </p:ext>
            </p:extLst>
          </p:nvPr>
        </p:nvGraphicFramePr>
        <p:xfrm>
          <a:off x="1088691" y="930399"/>
          <a:ext cx="10465956" cy="3052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721FE8B-D324-F1B5-123B-ABE9F0476F34}"/>
              </a:ext>
            </a:extLst>
          </p:cNvPr>
          <p:cNvSpPr txBox="1"/>
          <p:nvPr/>
        </p:nvSpPr>
        <p:spPr>
          <a:xfrm>
            <a:off x="585216" y="5987018"/>
            <a:ext cx="854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Summe prozentuale Veränderung zwischen durchschnittlichem Preis jeden Monat </a:t>
            </a:r>
            <a:endParaRPr lang="en-US" i="1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4EA2686-C14D-FE73-4D30-0F611302F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307972"/>
              </p:ext>
            </p:extLst>
          </p:nvPr>
        </p:nvGraphicFramePr>
        <p:xfrm>
          <a:off x="8900975" y="4059324"/>
          <a:ext cx="26536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181">
                  <a:extLst>
                    <a:ext uri="{9D8B030D-6E8A-4147-A177-3AD203B41FA5}">
                      <a16:colId xmlns:a16="http://schemas.microsoft.com/office/drawing/2014/main" val="3341428833"/>
                    </a:ext>
                  </a:extLst>
                </a:gridCol>
                <a:gridCol w="1240491">
                  <a:extLst>
                    <a:ext uri="{9D8B030D-6E8A-4147-A177-3AD203B41FA5}">
                      <a16:colId xmlns:a16="http://schemas.microsoft.com/office/drawing/2014/main" val="1951785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tx2"/>
                          </a:solidFill>
                        </a:rPr>
                        <a:t>Methode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tx2"/>
                          </a:solidFill>
                        </a:rPr>
                        <a:t>Renditen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132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/>
                        <a:t>Erst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noProof="0" dirty="0"/>
                        <a:t>6724,74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70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Letzte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6669,50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91366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AF9A4BD-14D2-4101-8495-F7E4529E14E7}"/>
              </a:ext>
            </a:extLst>
          </p:cNvPr>
          <p:cNvSpPr txBox="1"/>
          <p:nvPr/>
        </p:nvSpPr>
        <p:spPr>
          <a:xfrm>
            <a:off x="8965007" y="5248354"/>
            <a:ext cx="2589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OPT mit RFR wenn erster und letzter, statt durchschnittlicher Preis</a:t>
            </a:r>
            <a:endParaRPr lang="en-US" b="1" i="1" dirty="0"/>
          </a:p>
        </p:txBody>
      </p:sp>
      <p:pic>
        <p:nvPicPr>
          <p:cNvPr id="13" name="Graphic 12" descr="Return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99E57E7F-D5EE-054A-89B1-40A51DDC9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585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06A3E-D665-DE64-3633-797181D1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Sharpe-Quotienten ohne RFR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6B9EC-EACA-C910-FAE9-1B7C54976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A7F8B-A4F5-6157-72A4-97EA27D7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0E1A4-D8E7-596C-9754-8DBAD0D4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BD7B62-F029-F6A2-D730-0CEC4E961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31581"/>
              </p:ext>
            </p:extLst>
          </p:nvPr>
        </p:nvGraphicFramePr>
        <p:xfrm>
          <a:off x="218660" y="1818817"/>
          <a:ext cx="5877340" cy="2541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670">
                  <a:extLst>
                    <a:ext uri="{9D8B030D-6E8A-4147-A177-3AD203B41FA5}">
                      <a16:colId xmlns:a16="http://schemas.microsoft.com/office/drawing/2014/main" val="2643321878"/>
                    </a:ext>
                  </a:extLst>
                </a:gridCol>
                <a:gridCol w="2938670">
                  <a:extLst>
                    <a:ext uri="{9D8B030D-6E8A-4147-A177-3AD203B41FA5}">
                      <a16:colId xmlns:a16="http://schemas.microsoft.com/office/drawing/2014/main" val="2702753967"/>
                    </a:ext>
                  </a:extLst>
                </a:gridCol>
              </a:tblGrid>
              <a:tr h="508221"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tx2"/>
                          </a:solidFill>
                        </a:rPr>
                        <a:t>Portfolio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tx2"/>
                          </a:solidFill>
                        </a:rPr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799677"/>
                  </a:ext>
                </a:extLst>
              </a:tr>
              <a:tr h="508221"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 mit RFR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39,9735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545598"/>
                  </a:ext>
                </a:extLst>
              </a:tr>
              <a:tr h="508221"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 ohne RFR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41,1696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0998"/>
                  </a:ext>
                </a:extLst>
              </a:tr>
              <a:tr h="508221"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52,8962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415022"/>
                  </a:ext>
                </a:extLst>
              </a:tr>
              <a:tr h="508221"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GSPC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72,302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34695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62C0428-7B3C-A1D0-8A64-78591D269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788164"/>
              </p:ext>
            </p:extLst>
          </p:nvPr>
        </p:nvGraphicFramePr>
        <p:xfrm>
          <a:off x="6208643" y="1818817"/>
          <a:ext cx="5877340" cy="2541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670">
                  <a:extLst>
                    <a:ext uri="{9D8B030D-6E8A-4147-A177-3AD203B41FA5}">
                      <a16:colId xmlns:a16="http://schemas.microsoft.com/office/drawing/2014/main" val="2643321878"/>
                    </a:ext>
                  </a:extLst>
                </a:gridCol>
                <a:gridCol w="2938670">
                  <a:extLst>
                    <a:ext uri="{9D8B030D-6E8A-4147-A177-3AD203B41FA5}">
                      <a16:colId xmlns:a16="http://schemas.microsoft.com/office/drawing/2014/main" val="2702753967"/>
                    </a:ext>
                  </a:extLst>
                </a:gridCol>
              </a:tblGrid>
              <a:tr h="508221"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tx2"/>
                          </a:solidFill>
                        </a:rPr>
                        <a:t>Portfolio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tx2"/>
                          </a:solidFill>
                        </a:rPr>
                        <a:t>Monatlicher Durchschnitt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799677"/>
                  </a:ext>
                </a:extLst>
              </a:tr>
              <a:tr h="508221"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 mit RFR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-0,0026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545598"/>
                  </a:ext>
                </a:extLst>
              </a:tr>
              <a:tr h="508221"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 ohne RFR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0,0225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0998"/>
                  </a:ext>
                </a:extLst>
              </a:tr>
              <a:tr h="508221"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0,0934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415022"/>
                  </a:ext>
                </a:extLst>
              </a:tr>
              <a:tr h="508221"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GSPC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1,7403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34695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D625267-F60B-BB24-C624-56656D0B7488}"/>
                  </a:ext>
                </a:extLst>
              </p:cNvPr>
              <p:cNvSpPr txBox="1"/>
              <p:nvPr/>
            </p:nvSpPr>
            <p:spPr>
              <a:xfrm>
                <a:off x="7692887" y="4700392"/>
                <a:ext cx="2092431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𝑅𝑒𝑛𝑑𝑖𝑡𝑒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D625267-F60B-BB24-C624-56656D0B7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887" y="4700392"/>
                <a:ext cx="2092431" cy="1038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F3FF107-F9B6-4026-93DC-AD75795A3FA7}"/>
                  </a:ext>
                </a:extLst>
              </p:cNvPr>
              <p:cNvSpPr txBox="1"/>
              <p:nvPr/>
            </p:nvSpPr>
            <p:spPr>
              <a:xfrm>
                <a:off x="4582766" y="4743951"/>
                <a:ext cx="11206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=1,..,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F3FF107-F9B6-4026-93DC-AD75795A3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766" y="4743951"/>
                <a:ext cx="1120628" cy="276999"/>
              </a:xfrm>
              <a:prstGeom prst="rect">
                <a:avLst/>
              </a:prstGeom>
              <a:blipFill>
                <a:blip r:embed="rId3"/>
                <a:stretch>
                  <a:fillRect l="-4348" r="-326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577769C-A5B6-438D-E3B2-965B803B4592}"/>
                  </a:ext>
                </a:extLst>
              </p:cNvPr>
              <p:cNvSpPr txBox="1"/>
              <p:nvPr/>
            </p:nvSpPr>
            <p:spPr>
              <a:xfrm>
                <a:off x="4582766" y="5169516"/>
                <a:ext cx="17833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=359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𝑚𝑜𝑛𝑡h𝑠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577769C-A5B6-438D-E3B2-965B803B4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766" y="5169516"/>
                <a:ext cx="1783309" cy="276999"/>
              </a:xfrm>
              <a:prstGeom prst="rect">
                <a:avLst/>
              </a:prstGeom>
              <a:blipFill>
                <a:blip r:embed="rId4"/>
                <a:stretch>
                  <a:fillRect l="-2740" r="-274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8E0A9D-8AB6-65FE-6716-DE806F09B4F5}"/>
                  </a:ext>
                </a:extLst>
              </p:cNvPr>
              <p:cNvSpPr txBox="1"/>
              <p:nvPr/>
            </p:nvSpPr>
            <p:spPr>
              <a:xfrm>
                <a:off x="838200" y="4712360"/>
                <a:ext cx="3744566" cy="8140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𝑅𝑒𝑛𝑑𝑖𝑡𝑒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8E0A9D-8AB6-65FE-6716-DE806F09B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12360"/>
                <a:ext cx="3744566" cy="8140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6A3AFD6-E0B6-4F25-512A-7A49378A7D71}"/>
                  </a:ext>
                </a:extLst>
              </p:cNvPr>
              <p:cNvSpPr txBox="1"/>
              <p:nvPr/>
            </p:nvSpPr>
            <p:spPr>
              <a:xfrm>
                <a:off x="86430" y="5925484"/>
                <a:ext cx="62086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𝑆𝑡𝑎𝑛𝑑𝑎𝑟𝑑𝑎𝑏𝑤𝑒𝑖𝑐h𝑢𝑛𝑔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𝑎𝑙𝑙𝑒𝑛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𝑚𝑜𝑛𝑎𝑡𝑙𝑖𝑐h𝑒𝑛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𝑅𝑒𝑛𝑑𝑖𝑡𝑒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6A3AFD6-E0B6-4F25-512A-7A49378A7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0" y="5925484"/>
                <a:ext cx="6208645" cy="276999"/>
              </a:xfrm>
              <a:prstGeom prst="rect">
                <a:avLst/>
              </a:prstGeom>
              <a:blipFill>
                <a:blip r:embed="rId6"/>
                <a:stretch>
                  <a:fillRect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E8AD0E-4B37-83E4-25DB-CF3D5EF4CE75}"/>
                  </a:ext>
                </a:extLst>
              </p:cNvPr>
              <p:cNvSpPr txBox="1"/>
              <p:nvPr/>
            </p:nvSpPr>
            <p:spPr>
              <a:xfrm>
                <a:off x="6414393" y="5925484"/>
                <a:ext cx="54234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𝑆𝑡𝑎𝑛𝑑𝑎𝑟𝑑𝑎𝑏𝑤𝑒𝑖𝑐h𝑢𝑛𝑔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𝑚𝑜𝑛𝑎𝑡𝑙𝑖𝑐h𝑒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𝑅𝑒𝑛𝑑𝑖𝑡𝑒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E8AD0E-4B37-83E4-25DB-CF3D5EF4C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393" y="5925484"/>
                <a:ext cx="5423452" cy="276999"/>
              </a:xfrm>
              <a:prstGeom prst="rect">
                <a:avLst/>
              </a:prstGeom>
              <a:blipFill>
                <a:blip r:embed="rId7"/>
                <a:stretch>
                  <a:fillRect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85CFBF-5CDF-5109-6789-06B2E95E7A41}"/>
                  </a:ext>
                </a:extLst>
              </p:cNvPr>
              <p:cNvSpPr txBox="1"/>
              <p:nvPr/>
            </p:nvSpPr>
            <p:spPr>
              <a:xfrm>
                <a:off x="10054536" y="4743951"/>
                <a:ext cx="11206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=1,..,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85CFBF-5CDF-5109-6789-06B2E95E7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536" y="4743951"/>
                <a:ext cx="1120628" cy="276999"/>
              </a:xfrm>
              <a:prstGeom prst="rect">
                <a:avLst/>
              </a:prstGeom>
              <a:blipFill>
                <a:blip r:embed="rId8"/>
                <a:stretch>
                  <a:fillRect l="-4348" r="-3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1D2267-4527-9D19-79BB-14C2441213C2}"/>
                  </a:ext>
                </a:extLst>
              </p:cNvPr>
              <p:cNvSpPr txBox="1"/>
              <p:nvPr/>
            </p:nvSpPr>
            <p:spPr>
              <a:xfrm>
                <a:off x="10054536" y="5169516"/>
                <a:ext cx="17833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=359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𝑚𝑜𝑛𝑡h𝑠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1D2267-4527-9D19-79BB-14C244121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536" y="5169516"/>
                <a:ext cx="1783309" cy="276999"/>
              </a:xfrm>
              <a:prstGeom prst="rect">
                <a:avLst/>
              </a:prstGeom>
              <a:blipFill>
                <a:blip r:embed="rId9"/>
                <a:stretch>
                  <a:fillRect l="-2389" r="-238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Graphic 11" descr="Return with solid fill">
            <a:hlinkClick r:id="rId10" action="ppaction://hlinksldjump"/>
            <a:extLst>
              <a:ext uri="{FF2B5EF4-FFF2-40B4-BE49-F238E27FC236}">
                <a16:creationId xmlns:a16="http://schemas.microsoft.com/office/drawing/2014/main" id="{A25338B2-BB5C-8666-A4BA-68C3E4A079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544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06A3E-D665-DE64-3633-797181D1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Sharpe-Quotienten mit RFR (richtig)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6B9EC-EACA-C910-FAE9-1B7C54976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A7F8B-A4F5-6157-72A4-97EA27D7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NN Portfolio </a:t>
            </a:r>
            <a:r>
              <a:rPr lang="en-US" dirty="0" err="1"/>
              <a:t>Optimierung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0E1A4-D8E7-596C-9754-8DBAD0D4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BD7B62-F029-F6A2-D730-0CEC4E961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291790"/>
              </p:ext>
            </p:extLst>
          </p:nvPr>
        </p:nvGraphicFramePr>
        <p:xfrm>
          <a:off x="218660" y="1690688"/>
          <a:ext cx="5877340" cy="2541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670">
                  <a:extLst>
                    <a:ext uri="{9D8B030D-6E8A-4147-A177-3AD203B41FA5}">
                      <a16:colId xmlns:a16="http://schemas.microsoft.com/office/drawing/2014/main" val="2643321878"/>
                    </a:ext>
                  </a:extLst>
                </a:gridCol>
                <a:gridCol w="2938670">
                  <a:extLst>
                    <a:ext uri="{9D8B030D-6E8A-4147-A177-3AD203B41FA5}">
                      <a16:colId xmlns:a16="http://schemas.microsoft.com/office/drawing/2014/main" val="2702753967"/>
                    </a:ext>
                  </a:extLst>
                </a:gridCol>
              </a:tblGrid>
              <a:tr h="508221"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tx2"/>
                          </a:solidFill>
                        </a:rPr>
                        <a:t>Portfolio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tx2"/>
                          </a:solidFill>
                        </a:rPr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799677"/>
                  </a:ext>
                </a:extLst>
              </a:tr>
              <a:tr h="508221"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 mit RFR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30,2492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545598"/>
                  </a:ext>
                </a:extLst>
              </a:tr>
              <a:tr h="508221"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 ohne RFR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28,7633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0998"/>
                  </a:ext>
                </a:extLst>
              </a:tr>
              <a:tr h="508221"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-345,5259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415022"/>
                  </a:ext>
                </a:extLst>
              </a:tr>
              <a:tr h="508221"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GSPC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-395,0716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34695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62C0428-7B3C-A1D0-8A64-78591D269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228684"/>
              </p:ext>
            </p:extLst>
          </p:nvPr>
        </p:nvGraphicFramePr>
        <p:xfrm>
          <a:off x="6208643" y="1690688"/>
          <a:ext cx="5877340" cy="2541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670">
                  <a:extLst>
                    <a:ext uri="{9D8B030D-6E8A-4147-A177-3AD203B41FA5}">
                      <a16:colId xmlns:a16="http://schemas.microsoft.com/office/drawing/2014/main" val="2643321878"/>
                    </a:ext>
                  </a:extLst>
                </a:gridCol>
                <a:gridCol w="2938670">
                  <a:extLst>
                    <a:ext uri="{9D8B030D-6E8A-4147-A177-3AD203B41FA5}">
                      <a16:colId xmlns:a16="http://schemas.microsoft.com/office/drawing/2014/main" val="2702753967"/>
                    </a:ext>
                  </a:extLst>
                </a:gridCol>
              </a:tblGrid>
              <a:tr h="508221"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tx2"/>
                          </a:solidFill>
                        </a:rPr>
                        <a:t>Portfolio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tx2"/>
                          </a:solidFill>
                        </a:rPr>
                        <a:t>Monatlicher Durchschnitt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799677"/>
                  </a:ext>
                </a:extLst>
              </a:tr>
              <a:tr h="508221"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 mit RFR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0,08449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545598"/>
                  </a:ext>
                </a:extLst>
              </a:tr>
              <a:tr h="508221"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 ohne RFR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0,08034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0998"/>
                  </a:ext>
                </a:extLst>
              </a:tr>
              <a:tr h="508221"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-0,9651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415022"/>
                  </a:ext>
                </a:extLst>
              </a:tr>
              <a:tr h="508221"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GSPC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-1,1035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34695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7E517C7-3F3F-37A4-CC54-836126B9380D}"/>
                  </a:ext>
                </a:extLst>
              </p:cNvPr>
              <p:cNvSpPr txBox="1"/>
              <p:nvPr/>
            </p:nvSpPr>
            <p:spPr>
              <a:xfrm>
                <a:off x="6939421" y="4559358"/>
                <a:ext cx="3130922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𝑅𝑒𝑛𝑑𝑖𝑡𝑒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𝑅𝐹𝑅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7E517C7-3F3F-37A4-CC54-836126B93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421" y="4559358"/>
                <a:ext cx="3130922" cy="1038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C672478-6E1F-0A90-0C49-04100DA7FD59}"/>
                  </a:ext>
                </a:extLst>
              </p:cNvPr>
              <p:cNvSpPr txBox="1"/>
              <p:nvPr/>
            </p:nvSpPr>
            <p:spPr>
              <a:xfrm>
                <a:off x="838200" y="4613008"/>
                <a:ext cx="3744566" cy="8140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𝑅𝑒𝑛𝑑𝑖𝑡𝑒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𝑅𝐹𝑅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C672478-6E1F-0A90-0C49-04100DA7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13008"/>
                <a:ext cx="3744566" cy="8140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3056B2-BFA2-ACDB-6F6B-F5B8F9F593B7}"/>
                  </a:ext>
                </a:extLst>
              </p:cNvPr>
              <p:cNvSpPr txBox="1"/>
              <p:nvPr/>
            </p:nvSpPr>
            <p:spPr>
              <a:xfrm>
                <a:off x="218659" y="5867759"/>
                <a:ext cx="62086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𝑆𝑡𝑎𝑛𝑑𝑎𝑟𝑑𝑎𝑏𝑤𝑒𝑖𝑐h𝑢𝑛𝑔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𝑎𝑙𝑙𝑒𝑛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𝑚𝑜𝑛𝑎𝑡𝑙𝑖𝑐h𝑒𝑛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𝑅𝑒𝑛𝑑𝑖𝑡𝑒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3056B2-BFA2-ACDB-6F6B-F5B8F9F5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59" y="5867759"/>
                <a:ext cx="6208645" cy="276999"/>
              </a:xfrm>
              <a:prstGeom prst="rect">
                <a:avLst/>
              </a:prstGeom>
              <a:blipFill>
                <a:blip r:embed="rId6"/>
                <a:stretch>
                  <a:fillRect t="-222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7AF217-D8CA-9E75-4D10-1D5A5CBE5DA1}"/>
                  </a:ext>
                </a:extLst>
              </p:cNvPr>
              <p:cNvSpPr txBox="1"/>
              <p:nvPr/>
            </p:nvSpPr>
            <p:spPr>
              <a:xfrm>
                <a:off x="6435587" y="5867760"/>
                <a:ext cx="54234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𝑆𝑡𝑎𝑛𝑑𝑎𝑟𝑑𝑎𝑏𝑤𝑒𝑖𝑐h𝑢𝑛𝑔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𝑚𝑜𝑛𝑎𝑡𝑙𝑖𝑐h𝑒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𝑅𝑒𝑛𝑑𝑖𝑡𝑒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7AF217-D8CA-9E75-4D10-1D5A5CBE5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587" y="5867760"/>
                <a:ext cx="5423452" cy="276999"/>
              </a:xfrm>
              <a:prstGeom prst="rect">
                <a:avLst/>
              </a:prstGeom>
              <a:blipFill>
                <a:blip r:embed="rId7"/>
                <a:stretch>
                  <a:fillRect t="-222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73DA29-525B-B6F7-9E1D-AEA1FD3BB4D2}"/>
                  </a:ext>
                </a:extLst>
              </p:cNvPr>
              <p:cNvSpPr txBox="1"/>
              <p:nvPr/>
            </p:nvSpPr>
            <p:spPr>
              <a:xfrm>
                <a:off x="10302674" y="4743951"/>
                <a:ext cx="11206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=1,..,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73DA29-525B-B6F7-9E1D-AEA1FD3BB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2674" y="4743951"/>
                <a:ext cx="1120628" cy="276999"/>
              </a:xfrm>
              <a:prstGeom prst="rect">
                <a:avLst/>
              </a:prstGeom>
              <a:blipFill>
                <a:blip r:embed="rId8"/>
                <a:stretch>
                  <a:fillRect l="-4348" r="-3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BE97BB-02EF-272E-8CE2-8D32456765EB}"/>
                  </a:ext>
                </a:extLst>
              </p:cNvPr>
              <p:cNvSpPr txBox="1"/>
              <p:nvPr/>
            </p:nvSpPr>
            <p:spPr>
              <a:xfrm>
                <a:off x="10302674" y="5169516"/>
                <a:ext cx="17833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=359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𝑚𝑜𝑛𝑡h𝑠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BE97BB-02EF-272E-8CE2-8D3245676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2674" y="5169516"/>
                <a:ext cx="1783309" cy="276999"/>
              </a:xfrm>
              <a:prstGeom prst="rect">
                <a:avLst/>
              </a:prstGeom>
              <a:blipFill>
                <a:blip r:embed="rId9"/>
                <a:stretch>
                  <a:fillRect l="-2389" r="-238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019648-4A1C-72C7-4CC9-4F5F98F86123}"/>
                  </a:ext>
                </a:extLst>
              </p:cNvPr>
              <p:cNvSpPr txBox="1"/>
              <p:nvPr/>
            </p:nvSpPr>
            <p:spPr>
              <a:xfrm>
                <a:off x="4763313" y="4743951"/>
                <a:ext cx="11206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=1,..,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019648-4A1C-72C7-4CC9-4F5F98F8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313" y="4743951"/>
                <a:ext cx="1120628" cy="276999"/>
              </a:xfrm>
              <a:prstGeom prst="rect">
                <a:avLst/>
              </a:prstGeom>
              <a:blipFill>
                <a:blip r:embed="rId10"/>
                <a:stretch>
                  <a:fillRect l="-4348" r="-3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DE3A3C-BE5A-2AD9-99D2-FC91CCF3C202}"/>
                  </a:ext>
                </a:extLst>
              </p:cNvPr>
              <p:cNvSpPr txBox="1"/>
              <p:nvPr/>
            </p:nvSpPr>
            <p:spPr>
              <a:xfrm>
                <a:off x="4763313" y="5169516"/>
                <a:ext cx="17833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=359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𝑚𝑜𝑛𝑡h𝑠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DE3A3C-BE5A-2AD9-99D2-FC91CCF3C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313" y="5169516"/>
                <a:ext cx="1783309" cy="276999"/>
              </a:xfrm>
              <a:prstGeom prst="rect">
                <a:avLst/>
              </a:prstGeom>
              <a:blipFill>
                <a:blip r:embed="rId11"/>
                <a:stretch>
                  <a:fillRect l="-2389" r="-238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Graphic 19" descr="Return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633C3BF2-1ABE-F23D-151A-FCFA6AF998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0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886" y="680208"/>
            <a:ext cx="7083701" cy="1909763"/>
          </a:xfrm>
        </p:spPr>
        <p:txBody>
          <a:bodyPr/>
          <a:lstStyle/>
          <a:p>
            <a:r>
              <a:rPr lang="de-DE" dirty="0"/>
              <a:t>Tolle Aktien gefunden…</a:t>
            </a:r>
            <a:br>
              <a:rPr lang="de-DE" dirty="0"/>
            </a:br>
            <a:r>
              <a:rPr lang="de-DE" dirty="0"/>
              <a:t>aber wie passen sie im Portfolio?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22FDB42-C444-7E2C-E7B3-D00635739597}"/>
              </a:ext>
            </a:extLst>
          </p:cNvPr>
          <p:cNvSpPr txBox="1">
            <a:spLocks/>
          </p:cNvSpPr>
          <p:nvPr/>
        </p:nvSpPr>
        <p:spPr>
          <a:xfrm>
            <a:off x="308413" y="-153929"/>
            <a:ext cx="3363818" cy="973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Motivation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2C74DF-3B6E-E651-81BF-6F652E6D737F}"/>
              </a:ext>
            </a:extLst>
          </p:cNvPr>
          <p:cNvGrpSpPr/>
          <p:nvPr/>
        </p:nvGrpSpPr>
        <p:grpSpPr>
          <a:xfrm>
            <a:off x="4271755" y="3337911"/>
            <a:ext cx="2100469" cy="2121799"/>
            <a:chOff x="6453809" y="4206142"/>
            <a:chExt cx="1378226" cy="1411364"/>
          </a:xfrm>
          <a:solidFill>
            <a:schemeClr val="bg1"/>
          </a:solidFill>
        </p:grpSpPr>
        <p:sp>
          <p:nvSpPr>
            <p:cNvPr id="4" name="Partial Circle 3">
              <a:extLst>
                <a:ext uri="{FF2B5EF4-FFF2-40B4-BE49-F238E27FC236}">
                  <a16:creationId xmlns:a16="http://schemas.microsoft.com/office/drawing/2014/main" id="{248545AF-CBAA-6D58-2495-72284B620A5F}"/>
                </a:ext>
              </a:extLst>
            </p:cNvPr>
            <p:cNvSpPr/>
            <p:nvPr/>
          </p:nvSpPr>
          <p:spPr>
            <a:xfrm>
              <a:off x="6453809" y="4206149"/>
              <a:ext cx="1378226" cy="1411357"/>
            </a:xfrm>
            <a:prstGeom prst="pie">
              <a:avLst>
                <a:gd name="adj1" fmla="val 11298702"/>
                <a:gd name="adj2" fmla="val 1358748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Partial Circle 6">
              <a:extLst>
                <a:ext uri="{FF2B5EF4-FFF2-40B4-BE49-F238E27FC236}">
                  <a16:creationId xmlns:a16="http://schemas.microsoft.com/office/drawing/2014/main" id="{FC06142A-18AE-6DA1-4D60-1B0CEA56FEC2}"/>
                </a:ext>
              </a:extLst>
            </p:cNvPr>
            <p:cNvSpPr/>
            <p:nvPr/>
          </p:nvSpPr>
          <p:spPr>
            <a:xfrm>
              <a:off x="6453809" y="4206148"/>
              <a:ext cx="1378226" cy="1411357"/>
            </a:xfrm>
            <a:prstGeom prst="pie">
              <a:avLst>
                <a:gd name="adj1" fmla="val 16552966"/>
                <a:gd name="adj2" fmla="val 19980092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Partial Circle 7">
              <a:extLst>
                <a:ext uri="{FF2B5EF4-FFF2-40B4-BE49-F238E27FC236}">
                  <a16:creationId xmlns:a16="http://schemas.microsoft.com/office/drawing/2014/main" id="{22EE3A72-B62C-E4EC-F2D3-9B4B6E76D495}"/>
                </a:ext>
              </a:extLst>
            </p:cNvPr>
            <p:cNvSpPr/>
            <p:nvPr/>
          </p:nvSpPr>
          <p:spPr>
            <a:xfrm>
              <a:off x="6453809" y="4206142"/>
              <a:ext cx="1378226" cy="1411357"/>
            </a:xfrm>
            <a:prstGeom prst="pie">
              <a:avLst>
                <a:gd name="adj1" fmla="val 19726690"/>
                <a:gd name="adj2" fmla="val 173526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Partial Circle 8">
              <a:extLst>
                <a:ext uri="{FF2B5EF4-FFF2-40B4-BE49-F238E27FC236}">
                  <a16:creationId xmlns:a16="http://schemas.microsoft.com/office/drawing/2014/main" id="{6BFCC804-C314-968B-2B62-534DA9C37C38}"/>
                </a:ext>
              </a:extLst>
            </p:cNvPr>
            <p:cNvSpPr/>
            <p:nvPr/>
          </p:nvSpPr>
          <p:spPr>
            <a:xfrm>
              <a:off x="6453809" y="4206146"/>
              <a:ext cx="1378226" cy="1411357"/>
            </a:xfrm>
            <a:prstGeom prst="pie">
              <a:avLst>
                <a:gd name="adj1" fmla="val 1675198"/>
                <a:gd name="adj2" fmla="val 104024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Partial Circle 10">
              <a:extLst>
                <a:ext uri="{FF2B5EF4-FFF2-40B4-BE49-F238E27FC236}">
                  <a16:creationId xmlns:a16="http://schemas.microsoft.com/office/drawing/2014/main" id="{F09C3F87-7EA5-0EE8-A52C-E5E0CDD2F953}"/>
                </a:ext>
              </a:extLst>
            </p:cNvPr>
            <p:cNvSpPr/>
            <p:nvPr/>
          </p:nvSpPr>
          <p:spPr>
            <a:xfrm>
              <a:off x="6453809" y="4206145"/>
              <a:ext cx="1378226" cy="1411357"/>
            </a:xfrm>
            <a:prstGeom prst="pie">
              <a:avLst>
                <a:gd name="adj1" fmla="val 10355556"/>
                <a:gd name="adj2" fmla="val 11302286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Partial Circle 11">
              <a:extLst>
                <a:ext uri="{FF2B5EF4-FFF2-40B4-BE49-F238E27FC236}">
                  <a16:creationId xmlns:a16="http://schemas.microsoft.com/office/drawing/2014/main" id="{86F542F0-A4F6-D7CA-A583-C562AB5A5BC9}"/>
                </a:ext>
              </a:extLst>
            </p:cNvPr>
            <p:cNvSpPr/>
            <p:nvPr/>
          </p:nvSpPr>
          <p:spPr>
            <a:xfrm>
              <a:off x="6453809" y="4206144"/>
              <a:ext cx="1378226" cy="1411357"/>
            </a:xfrm>
            <a:prstGeom prst="pie">
              <a:avLst>
                <a:gd name="adj1" fmla="val 13579157"/>
                <a:gd name="adj2" fmla="val 16633107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EF4352F-D987-876E-E148-AA689257728B}"/>
              </a:ext>
            </a:extLst>
          </p:cNvPr>
          <p:cNvSpPr txBox="1"/>
          <p:nvPr/>
        </p:nvSpPr>
        <p:spPr>
          <a:xfrm>
            <a:off x="6883261" y="3937140"/>
            <a:ext cx="4807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 ist einfach, wenn man nur fünf Aktien hat.</a:t>
            </a:r>
          </a:p>
          <a:p>
            <a:endParaRPr lang="de-DE" dirty="0"/>
          </a:p>
          <a:p>
            <a:r>
              <a:rPr lang="de-DE" dirty="0"/>
              <a:t>Aber wenn man fünfzig Aktien hat?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8B17D-134F-C3D5-F191-8B229EF0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472D962D-C338-8579-07C7-813CF2AFA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7B4F8BF-746D-CF24-AF24-2F6D1CE55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pic>
        <p:nvPicPr>
          <p:cNvPr id="10" name="Graphic 9" descr="Return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FC471E6E-1CCB-B84C-D604-1CDCC6E9E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347588"/>
            <a:ext cx="5111750" cy="1204912"/>
          </a:xfrm>
        </p:spPr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1879521"/>
            <a:ext cx="5820603" cy="3950693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b="1" i="1" dirty="0"/>
              <a:t>Das zeigt die Wichtigkeit von Aktien Gewichten im Portfolio, weil selbst beliebig ausgewählte Aktien gute Rendite erwirtschaften kann, wenn sie im Portfolio passend zugeteilt werden.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600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i="1" dirty="0"/>
              <a:t>Das Sharpe Ratio als Verlustfunktion hat gut funktioniert.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600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i="1" dirty="0"/>
              <a:t>Das RFR im Modell ergibt besser Rendite.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600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i="1" dirty="0"/>
              <a:t>Das optimierte Portfolio mit RFR hat über 30 Jahre jährliche Rendite von 220,16 % eingebracht.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600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i="1" dirty="0"/>
              <a:t>Dieses Verfahren lässt sich skalieren und könnte mit mehr als 10 Aktien benutzt.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74978-A331-831A-A5B4-8DD3639D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9D20D19-3CCE-FCFD-5CF3-9023EAAAC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2024.01.23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AC36AA1-3902-A420-2F1C-66A2F9227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NN Portfolio </a:t>
            </a:r>
            <a:r>
              <a:rPr lang="en-US" dirty="0" err="1"/>
              <a:t>Optimierung</a:t>
            </a:r>
            <a:endParaRPr lang="en-US" dirty="0"/>
          </a:p>
        </p:txBody>
      </p:sp>
      <p:pic>
        <p:nvPicPr>
          <p:cNvPr id="5" name="Graphic 4" descr="Return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BE9EB1B4-8039-75A3-0335-736EC4C16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006" y="347588"/>
            <a:ext cx="5111750" cy="1204912"/>
          </a:xfrm>
        </p:spPr>
        <p:txBody>
          <a:bodyPr/>
          <a:lstStyle/>
          <a:p>
            <a:r>
              <a:rPr lang="de-DE" dirty="0"/>
              <a:t>Weiterentwicklung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5006" y="1879521"/>
            <a:ext cx="6856552" cy="395069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Werte OPTs mit Nicht-KNN aus (</a:t>
            </a:r>
            <a:r>
              <a:rPr lang="de-DE" sz="2000" dirty="0" err="1"/>
              <a:t>gurobi-optimods</a:t>
            </a:r>
            <a:r>
              <a:rPr lang="de-DE" sz="20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https://github.com/Gurobi/gurobi-optimods/blob/main/src/gurobi_optimods/sharpe_ratio.py</a:t>
            </a:r>
          </a:p>
          <a:p>
            <a:pPr lvl="1"/>
            <a:endParaRPr lang="de-DE" sz="18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Bilde ein größeres Portfolio (mehr als 10 Aktien)</a:t>
            </a:r>
          </a:p>
          <a:p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Baue neue Modell Struktur auf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Mehr LSTM </a:t>
            </a:r>
            <a:r>
              <a:rPr lang="de-DE" sz="1800" dirty="0" err="1">
                <a:solidFill>
                  <a:schemeClr val="tx1"/>
                </a:solidFill>
              </a:rPr>
              <a:t>Layers</a:t>
            </a:r>
            <a:r>
              <a:rPr lang="de-DE" sz="1800" dirty="0">
                <a:solidFill>
                  <a:schemeClr val="tx1"/>
                </a:solidFill>
              </a:rPr>
              <a:t> oder Nodes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Weniger </a:t>
            </a:r>
            <a:r>
              <a:rPr lang="de-DE" sz="1800" dirty="0" err="1">
                <a:solidFill>
                  <a:schemeClr val="tx1"/>
                </a:solidFill>
              </a:rPr>
              <a:t>Epochs</a:t>
            </a:r>
            <a:r>
              <a:rPr lang="de-DE" sz="1800" dirty="0">
                <a:solidFill>
                  <a:schemeClr val="tx1"/>
                </a:solidFill>
              </a:rPr>
              <a:t> (Over-Fitting)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74978-A331-831A-A5B4-8DD3639D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9D20D19-3CCE-FCFD-5CF3-9023EAAAC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2024.01.23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AC36AA1-3902-A420-2F1C-66A2F9227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NN Portfolio </a:t>
            </a:r>
            <a:r>
              <a:rPr lang="en-US" dirty="0" err="1"/>
              <a:t>Optimierung</a:t>
            </a:r>
            <a:endParaRPr lang="en-US" dirty="0"/>
          </a:p>
        </p:txBody>
      </p:sp>
      <p:pic>
        <p:nvPicPr>
          <p:cNvPr id="5" name="Graphic 4" descr="Return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45E380BA-5980-DB26-0F84-FA3DD9AE7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60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0B77-3614-5DF1-B8A1-B87253536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 (1/3)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B3713-7A4B-46BE-79B2-2FC199E7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EC147-2A9E-4B30-4E49-090CBA1ADDBE}"/>
              </a:ext>
            </a:extLst>
          </p:cNvPr>
          <p:cNvSpPr txBox="1"/>
          <p:nvPr/>
        </p:nvSpPr>
        <p:spPr>
          <a:xfrm>
            <a:off x="1375258" y="1789293"/>
            <a:ext cx="954633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Abadi, M., Barham, P., Chen, J., Chen, Z., Davis, A., Dean, J., . . . Google Brain. (2016). TensorFlow: A system for large-scale machine learning. 12th USENIX Symposium on Operating Systems Design and Implementation (pp. 265-283). Savannah, GA, USA: USENIX Association.</a:t>
            </a:r>
          </a:p>
          <a:p>
            <a:endParaRPr lang="en-US" sz="1600" dirty="0"/>
          </a:p>
          <a:p>
            <a:r>
              <a:rPr lang="en-US" sz="1600" dirty="0"/>
              <a:t>Bishop, C. M. (1995). Neural Networks for Pattern Recognition. Oxford: Clarendon Press. Retrieved from https://www.microsoft.com/en-us/research/uploads/prod/2006/01/Bishop-Pattern-Recognition-and-Machine-Learning-2006.pdf</a:t>
            </a:r>
          </a:p>
          <a:p>
            <a:endParaRPr lang="en-US" sz="1600" dirty="0"/>
          </a:p>
          <a:p>
            <a:r>
              <a:rPr lang="en-US" sz="1600" dirty="0"/>
              <a:t>Data Base Camp. (2020, May 20). Retrieved from What is the </a:t>
            </a:r>
            <a:r>
              <a:rPr lang="en-US" sz="1600" dirty="0" err="1"/>
              <a:t>Softmax</a:t>
            </a:r>
            <a:r>
              <a:rPr lang="en-US" sz="1600" dirty="0"/>
              <a:t>-Function?: https://databasecamp.de/en/ml/softmax-function</a:t>
            </a:r>
          </a:p>
          <a:p>
            <a:endParaRPr lang="en-US" sz="1600" dirty="0"/>
          </a:p>
          <a:p>
            <a:r>
              <a:rPr lang="en-US" sz="1600" dirty="0"/>
              <a:t>Fidelity. (n.d.). </a:t>
            </a:r>
            <a:r>
              <a:rPr lang="en-US" sz="1600" dirty="0" err="1"/>
              <a:t>Risiken</a:t>
            </a:r>
            <a:r>
              <a:rPr lang="en-US" sz="1600" dirty="0"/>
              <a:t> </a:t>
            </a:r>
            <a:r>
              <a:rPr lang="en-US" sz="1600" dirty="0" err="1"/>
              <a:t>effektiv</a:t>
            </a:r>
            <a:r>
              <a:rPr lang="en-US" sz="1600" dirty="0"/>
              <a:t> </a:t>
            </a:r>
            <a:r>
              <a:rPr lang="en-US" sz="1600" dirty="0" err="1"/>
              <a:t>abschätzen</a:t>
            </a:r>
            <a:r>
              <a:rPr lang="en-US" sz="1600" dirty="0"/>
              <a:t> </a:t>
            </a:r>
            <a:r>
              <a:rPr lang="en-US" sz="1600" dirty="0" err="1"/>
              <a:t>mit</a:t>
            </a:r>
            <a:r>
              <a:rPr lang="en-US" sz="1600" dirty="0"/>
              <a:t> </a:t>
            </a:r>
            <a:r>
              <a:rPr lang="en-US" sz="1600" dirty="0" err="1"/>
              <a:t>Risikomaßen</a:t>
            </a:r>
            <a:r>
              <a:rPr lang="en-US" sz="1600" dirty="0"/>
              <a:t>. Retrieved from Fidelity: https://www.fidelity.de/wissen/tipps-and-strategien/risiko-kennziffern/sharpe-ratio/</a:t>
            </a:r>
          </a:p>
          <a:p>
            <a:endParaRPr lang="en-US" sz="16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04D44B3-AB48-AFD5-28ED-32A4B9BC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16B5C93-5F07-CA33-8195-FE9E3677D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pic>
        <p:nvPicPr>
          <p:cNvPr id="3" name="Graphic 2" descr="Return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C3E52434-DFF0-6E91-DCBB-20147BDA2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918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0B77-3614-5DF1-B8A1-B87253536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 (2/3)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B3713-7A4B-46BE-79B2-2FC199E7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EC147-2A9E-4B30-4E49-090CBA1ADDBE}"/>
              </a:ext>
            </a:extLst>
          </p:cNvPr>
          <p:cNvSpPr txBox="1"/>
          <p:nvPr/>
        </p:nvSpPr>
        <p:spPr>
          <a:xfrm>
            <a:off x="1221638" y="1855130"/>
            <a:ext cx="920983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FRED. (n.d.). Market Yield on U.S. Treasury Securities at 10-Year Constant Maturity, Quoted on an Investment Basis. Retrieved from FRED: https://fred.stlouisfed.org/series/DGS10</a:t>
            </a:r>
          </a:p>
          <a:p>
            <a:endParaRPr lang="en-US" sz="1600" dirty="0"/>
          </a:p>
          <a:p>
            <a:r>
              <a:rPr lang="en-US" sz="1600" dirty="0"/>
              <a:t>Harris, C. R., Millman, K. J., van der Walt, S. J., </a:t>
            </a:r>
            <a:r>
              <a:rPr lang="en-US" sz="1600" dirty="0" err="1"/>
              <a:t>Gommers</a:t>
            </a:r>
            <a:r>
              <a:rPr lang="en-US" sz="1600" dirty="0"/>
              <a:t>, R., Virtanen, P., </a:t>
            </a:r>
            <a:r>
              <a:rPr lang="en-US" sz="1600" dirty="0" err="1"/>
              <a:t>Cournapeau</a:t>
            </a:r>
            <a:r>
              <a:rPr lang="en-US" sz="1600" dirty="0"/>
              <a:t>, D., … Oliphant, T. E. (2020). Array programming with NumPy. Nature, 585, 357–362. https://doi.org/10.1038/s41586-020-2649-2</a:t>
            </a:r>
          </a:p>
          <a:p>
            <a:endParaRPr lang="en-US" sz="1600" dirty="0"/>
          </a:p>
          <a:p>
            <a:r>
              <a:rPr lang="en-US" sz="1600" dirty="0" err="1"/>
              <a:t>Hochreiter</a:t>
            </a:r>
            <a:r>
              <a:rPr lang="en-US" sz="1600" dirty="0"/>
              <a:t>, S., &amp; </a:t>
            </a:r>
            <a:r>
              <a:rPr lang="en-US" sz="1600" dirty="0" err="1"/>
              <a:t>Schmidhuber</a:t>
            </a:r>
            <a:r>
              <a:rPr lang="en-US" sz="1600" dirty="0"/>
              <a:t>, J. (1997). Long Short-Term Memory. Neural Computation 9, 8, 1735-1780.</a:t>
            </a:r>
          </a:p>
          <a:p>
            <a:endParaRPr lang="en-US" sz="1600" dirty="0"/>
          </a:p>
          <a:p>
            <a:r>
              <a:rPr lang="en-US" sz="1600" dirty="0"/>
              <a:t>Hunter, J. D. (2007). Matplotlib: A 2D graphics environment. Computing in Science &amp;amp; Engineering, 9(3), 90–95.</a:t>
            </a:r>
          </a:p>
          <a:p>
            <a:endParaRPr lang="en-US" sz="1600" dirty="0"/>
          </a:p>
          <a:p>
            <a:r>
              <a:rPr lang="en-US" sz="1600" dirty="0"/>
              <a:t>McKinney, W., &amp; others. (2010). Data structures for statistical computing in python. In Proceedings of the 9th Python in Science Conference (Vol. 445, pp. 51–56).</a:t>
            </a:r>
          </a:p>
          <a:p>
            <a:endParaRPr lang="en-US" sz="16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04D44B3-AB48-AFD5-28ED-32A4B9BC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16B5C93-5F07-CA33-8195-FE9E3677D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pic>
        <p:nvPicPr>
          <p:cNvPr id="3" name="Graphic 2" descr="Return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BFF1A58E-1C0E-CAFF-F69F-9F9C60A2D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962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0B77-3614-5DF1-B8A1-B87253536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 (3/3)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B3713-7A4B-46BE-79B2-2FC199E7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EC147-2A9E-4B30-4E49-090CBA1ADDBE}"/>
              </a:ext>
            </a:extLst>
          </p:cNvPr>
          <p:cNvSpPr txBox="1"/>
          <p:nvPr/>
        </p:nvSpPr>
        <p:spPr>
          <a:xfrm>
            <a:off x="1221638" y="1855130"/>
            <a:ext cx="920983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Onyshchak</a:t>
            </a:r>
            <a:r>
              <a:rPr lang="en-US" sz="1600" dirty="0"/>
              <a:t>, O. (2020, April 01). Stock Market Dataset. Retrieved from Kaggle: https://www.kaggle.com/datasets/jacksoncrow/stock-market-dataset</a:t>
            </a:r>
          </a:p>
          <a:p>
            <a:endParaRPr lang="en-US" sz="1600" dirty="0"/>
          </a:p>
          <a:p>
            <a:r>
              <a:rPr lang="en-US" sz="1600" dirty="0"/>
              <a:t>Sharpe, W. F. (1994). The Sharpe Ratio. The Journal of Portfolio Management. Retrieved from https://web.stanford.edu/~wfsharpe/art/sr/sr.htm</a:t>
            </a:r>
          </a:p>
          <a:p>
            <a:endParaRPr lang="en-US" sz="1600" dirty="0"/>
          </a:p>
          <a:p>
            <a:r>
              <a:rPr lang="en-US" sz="1600" dirty="0"/>
              <a:t>Yahoo! Finance. (n.d.). S&amp;P 500 (^GSPC). Retrieved from Yahoo! Finance: https://finance.yahoo.com/quote/%5EGSPC/</a:t>
            </a:r>
          </a:p>
          <a:p>
            <a:endParaRPr lang="en-US" sz="1600" dirty="0"/>
          </a:p>
          <a:p>
            <a:r>
              <a:rPr lang="en-US" sz="1600" dirty="0"/>
              <a:t>Yan, S. (2016, March 13). Understanding LSTM and its diagrams. Retrieved from Medium: https://blog.mlreview.com/understanding-lstm-and-its-diagrams-37e2f46f1714</a:t>
            </a:r>
          </a:p>
          <a:p>
            <a:endParaRPr lang="en-US" sz="1600" dirty="0"/>
          </a:p>
          <a:p>
            <a:r>
              <a:rPr lang="en-US" sz="1600" dirty="0"/>
              <a:t>Zhang, Z., </a:t>
            </a:r>
            <a:r>
              <a:rPr lang="en-US" sz="1600" dirty="0" err="1"/>
              <a:t>Zohren</a:t>
            </a:r>
            <a:r>
              <a:rPr lang="en-US" sz="1600" dirty="0"/>
              <a:t>, S., &amp; Roberts, S. (2021). Deep Learning for Portfolio Optimization. Oxford-Man Institute of Quantitative Finance. Oxford: University of Oxford. Retrieved from https://arxiv.org/pdf/2005.13665v3.pdf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04D44B3-AB48-AFD5-28ED-32A4B9BC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16B5C93-5F07-CA33-8195-FE9E3677D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pic>
        <p:nvPicPr>
          <p:cNvPr id="3" name="Graphic 2" descr="Return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BFF1A58E-1C0E-CAFF-F69F-9F9C60A2D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417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de-DE" dirty="0"/>
              <a:t>Vielen</a:t>
            </a:r>
            <a:r>
              <a:rPr lang="en-US" dirty="0"/>
              <a:t> Dank!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9" y="3238103"/>
            <a:ext cx="6187711" cy="2183561"/>
          </a:xfrm>
        </p:spPr>
        <p:txBody>
          <a:bodyPr>
            <a:normAutofit/>
          </a:bodyPr>
          <a:lstStyle/>
          <a:p>
            <a:r>
              <a:rPr lang="en-US" dirty="0"/>
              <a:t>Patrick Spohr</a:t>
            </a:r>
          </a:p>
          <a:p>
            <a:r>
              <a:rPr lang="en-US" dirty="0"/>
              <a:t>HTW Berlin – FAR </a:t>
            </a:r>
            <a:r>
              <a:rPr lang="de-DE" dirty="0"/>
              <a:t>Masterstudiengang</a:t>
            </a:r>
          </a:p>
          <a:p>
            <a:r>
              <a:rPr lang="en-US" dirty="0"/>
              <a:t>Statistical Learning in Finance and Insurance</a:t>
            </a:r>
          </a:p>
          <a:p>
            <a:r>
              <a:rPr lang="en-US" dirty="0"/>
              <a:t>Prof Dr Christina </a:t>
            </a:r>
            <a:r>
              <a:rPr lang="en-US" dirty="0" err="1"/>
              <a:t>Erlwein</a:t>
            </a:r>
            <a:r>
              <a:rPr lang="en-US" dirty="0"/>
              <a:t>-Sayer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296BC-17ED-0C9D-A95F-88FB237DA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36964-E639-0CB7-90C3-7D2AC6EB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DF44F4-2870-9905-9FBF-DAE651438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pic>
        <p:nvPicPr>
          <p:cNvPr id="5" name="Graphic 4" descr="Return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1511F1BD-9511-60E1-81D6-AD52036B7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1511596"/>
            <a:ext cx="6209157" cy="4459357"/>
          </a:xfrm>
        </p:spPr>
        <p:txBody>
          <a:bodyPr>
            <a:normAutofit/>
          </a:bodyPr>
          <a:lstStyle/>
          <a:p>
            <a:r>
              <a:rPr lang="de-DE" sz="2400" dirty="0"/>
              <a:t>Kurze Einleitung</a:t>
            </a:r>
          </a:p>
          <a:p>
            <a:endParaRPr lang="de-DE" sz="1600" i="1" dirty="0"/>
          </a:p>
          <a:p>
            <a:r>
              <a:rPr lang="de-DE" sz="1600" i="1" dirty="0"/>
              <a:t>In drei Wörtern zusammengefasst…</a:t>
            </a:r>
          </a:p>
          <a:p>
            <a:r>
              <a:rPr lang="de-DE" sz="2000" b="1" i="1" dirty="0"/>
              <a:t>Portfolio-Allokation Optimierung</a:t>
            </a:r>
          </a:p>
          <a:p>
            <a:endParaRPr lang="de-DE" sz="1600" dirty="0"/>
          </a:p>
          <a:p>
            <a:r>
              <a:rPr lang="de-DE" sz="1600" i="1" dirty="0"/>
              <a:t>In einem Satz…</a:t>
            </a:r>
          </a:p>
          <a:p>
            <a:r>
              <a:rPr lang="de-DE" sz="1600" dirty="0"/>
              <a:t>Aktien in einem Portfolio zuteilen, indem KNN und LSTM mit Sharpe-Quotient als Verlustfunktion eingesetzt wird.</a:t>
            </a:r>
          </a:p>
          <a:p>
            <a:endParaRPr lang="de-DE" dirty="0"/>
          </a:p>
          <a:p>
            <a:r>
              <a:rPr lang="de-DE" sz="1400" b="1" i="1" dirty="0"/>
              <a:t>Auswertung…</a:t>
            </a:r>
          </a:p>
          <a:p>
            <a:r>
              <a:rPr lang="de-DE" b="1" dirty="0"/>
              <a:t>Die Portfolios werden mit einem gleichgewichtigen Portfolio und einem Vergleichsindex verglichen.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58B97C1-2D03-3B95-3F5C-BED864547733}"/>
              </a:ext>
            </a:extLst>
          </p:cNvPr>
          <p:cNvSpPr txBox="1">
            <a:spLocks/>
          </p:cNvSpPr>
          <p:nvPr/>
        </p:nvSpPr>
        <p:spPr>
          <a:xfrm>
            <a:off x="1362075" y="245166"/>
            <a:ext cx="7066687" cy="10890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Motivation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3DFCEC-BAD4-775C-7F2B-32EC52D2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036BC-FA3D-5444-769E-9457BD507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EED70-983A-1F5E-35E1-F8C79C60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pic>
        <p:nvPicPr>
          <p:cNvPr id="5" name="Graphic 4" descr="Return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B54BF016-BA78-08AF-85D3-B35A8BB7C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562F8BC-0FA1-7307-D9E9-63C7DBDB2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24AC0-772A-2B3B-1EDA-A224FBBD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Graphic 2" descr="Return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08C12EB5-B5CD-7AE6-F16E-A061BBD19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9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6547A-4FE7-8EAF-5DA3-21D2ACEAF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057" y="909621"/>
            <a:ext cx="8421688" cy="1325563"/>
          </a:xfrm>
        </p:spPr>
        <p:txBody>
          <a:bodyPr/>
          <a:lstStyle/>
          <a:p>
            <a:r>
              <a:rPr lang="de-DE" dirty="0"/>
              <a:t>Literatur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19D7E-6580-866D-E0E6-602E1B7A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7057" y="1823228"/>
            <a:ext cx="5219700" cy="580844"/>
          </a:xfrm>
        </p:spPr>
        <p:txBody>
          <a:bodyPr/>
          <a:lstStyle/>
          <a:p>
            <a:r>
              <a:rPr lang="de-DE" dirty="0"/>
              <a:t>Literaturüberblick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AB90C4-A29C-A918-6F4C-A0DAEB932843}"/>
              </a:ext>
            </a:extLst>
          </p:cNvPr>
          <p:cNvSpPr txBox="1"/>
          <p:nvPr/>
        </p:nvSpPr>
        <p:spPr>
          <a:xfrm>
            <a:off x="2627057" y="2448238"/>
            <a:ext cx="890169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Abadi, M., Barham, P., Chen, J., Chen, Z., Davis, A., Dean, J., . . . Google Brain. (2016). TensorFlow: A system for large-scale machine learning. 12th USENIX Symposium on Operating Systems Design and Implementation (pp. 265-283). Savannah, GA, USA: USENIX Association.</a:t>
            </a:r>
          </a:p>
          <a:p>
            <a:endParaRPr lang="en-US" sz="1600" dirty="0"/>
          </a:p>
          <a:p>
            <a:r>
              <a:rPr lang="en-US" sz="1600" dirty="0"/>
              <a:t>Bishop, C. M. (1995). Neural Networks for Pattern Recognition. Oxford: Clarendon Press. Retrieved from https://www.microsoft.com/en-us/research/uploads/prod/2006/01/Bishop-Pattern-Recognition-and-Machine-Learning-2006.pdf</a:t>
            </a:r>
          </a:p>
          <a:p>
            <a:endParaRPr lang="en-US" sz="1600" dirty="0"/>
          </a:p>
          <a:p>
            <a:r>
              <a:rPr lang="en-US" sz="1600" dirty="0" err="1"/>
              <a:t>Hochreiter</a:t>
            </a:r>
            <a:r>
              <a:rPr lang="en-US" sz="1600" dirty="0"/>
              <a:t>, S., &amp; </a:t>
            </a:r>
            <a:r>
              <a:rPr lang="en-US" sz="1600" dirty="0" err="1"/>
              <a:t>Schmidhuber</a:t>
            </a:r>
            <a:r>
              <a:rPr lang="en-US" sz="1600" dirty="0"/>
              <a:t>, J. (1997). Long Short-Term Memory. Neural Computation 9, 8, 1735-1780.</a:t>
            </a:r>
          </a:p>
          <a:p>
            <a:endParaRPr lang="en-US" sz="1600" b="1" dirty="0"/>
          </a:p>
          <a:p>
            <a:r>
              <a:rPr lang="en-US" sz="1600" b="1" dirty="0"/>
              <a:t>Zhang, Z., </a:t>
            </a:r>
            <a:r>
              <a:rPr lang="en-US" sz="1600" b="1" dirty="0" err="1"/>
              <a:t>Zohren</a:t>
            </a:r>
            <a:r>
              <a:rPr lang="en-US" sz="1600" b="1" dirty="0"/>
              <a:t>, S., &amp; Roberts, S. (2021). Deep Learning for Portfolio Optimization. Oxford-Man Institute of Quantitative Finance. Oxford: University of Oxford. Retrieved from https://arxiv.org/pdf/2005.13665v3.pdf</a:t>
            </a:r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7D254-C863-1F20-A9E1-975B0301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093B04-6862-8A71-B24A-AD24FCEF0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C225F2-C9E7-E162-9D67-0750FD9A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pic>
        <p:nvPicPr>
          <p:cNvPr id="6" name="Graphic 5" descr="Return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9BE76A5D-FCCF-974A-C098-FF29C8681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2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56" y="114091"/>
            <a:ext cx="7066687" cy="1089023"/>
          </a:xfrm>
        </p:spPr>
        <p:txBody>
          <a:bodyPr/>
          <a:lstStyle/>
          <a:p>
            <a:r>
              <a:rPr lang="de-DE" dirty="0" err="1"/>
              <a:t>HauptLiteratur</a:t>
            </a:r>
            <a:endParaRPr lang="de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231209-9AF9-0C9A-214B-B4CB6919D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63" y="2062769"/>
            <a:ext cx="5262754" cy="36224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8F2525-7CB4-1D61-FE33-F6B454A79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168" y="1514542"/>
            <a:ext cx="6012445" cy="3971858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8ECA58F-53C6-0685-2C35-928D2E072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7213" y="379202"/>
            <a:ext cx="5980230" cy="823912"/>
          </a:xfrm>
        </p:spPr>
        <p:txBody>
          <a:bodyPr/>
          <a:lstStyle/>
          <a:p>
            <a:r>
              <a:rPr lang="en-US" dirty="0"/>
              <a:t>Deep Learning for Portfolio Optimization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604E8C-4323-9E3B-33F5-8A40659A9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34A3149-AA60-08EF-4B0A-414F7033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8E5D2A4-4D50-63D1-A9D3-F623C5DF7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0BE3E9-BFBA-263E-AC07-CEF6E23E7CD5}"/>
              </a:ext>
            </a:extLst>
          </p:cNvPr>
          <p:cNvSpPr txBox="1"/>
          <p:nvPr/>
        </p:nvSpPr>
        <p:spPr>
          <a:xfrm>
            <a:off x="5168275" y="5788234"/>
            <a:ext cx="2272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[Zhang et al.]</a:t>
            </a:r>
          </a:p>
        </p:txBody>
      </p:sp>
      <p:pic>
        <p:nvPicPr>
          <p:cNvPr id="5" name="Graphic 4" descr="Return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0A00F333-9289-4D63-C1DE-CC754A9716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88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155" y="323930"/>
            <a:ext cx="8421688" cy="1325563"/>
          </a:xfrm>
        </p:spPr>
        <p:txBody>
          <a:bodyPr/>
          <a:lstStyle/>
          <a:p>
            <a:r>
              <a:rPr lang="de-DE" dirty="0"/>
              <a:t>Definitionen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5357" y="1666980"/>
            <a:ext cx="4212942" cy="449104"/>
          </a:xfrm>
        </p:spPr>
        <p:txBody>
          <a:bodyPr/>
          <a:lstStyle/>
          <a:p>
            <a:r>
              <a:rPr lang="de-DE" sz="1800" b="1" dirty="0"/>
              <a:t>Künstliches Neuronales Netz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75357" y="2184837"/>
            <a:ext cx="4212942" cy="1510443"/>
          </a:xfrm>
        </p:spPr>
        <p:txBody>
          <a:bodyPr>
            <a:normAutofit/>
          </a:bodyPr>
          <a:lstStyle/>
          <a:p>
            <a:r>
              <a:rPr lang="de-DE" b="1" dirty="0"/>
              <a:t>KNN</a:t>
            </a:r>
            <a:r>
              <a:rPr lang="de-DE" dirty="0"/>
              <a:t> sind Algorithmen, die den Neuronen im Gehirn nachempfunden sind. Die Gestalt aller KNN haben ein Input Layer, (mehrere) Hidden </a:t>
            </a:r>
            <a:r>
              <a:rPr lang="de-DE" dirty="0" err="1"/>
              <a:t>Layers</a:t>
            </a:r>
            <a:r>
              <a:rPr lang="de-DE" dirty="0"/>
              <a:t> und ein Output Layer.</a:t>
            </a:r>
          </a:p>
          <a:p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39000" y="1649493"/>
            <a:ext cx="4114800" cy="469572"/>
          </a:xfrm>
        </p:spPr>
        <p:txBody>
          <a:bodyPr/>
          <a:lstStyle/>
          <a:p>
            <a:r>
              <a:rPr lang="en-US" sz="1800" b="1" dirty="0"/>
              <a:t>Long Short-Term Memory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38999" y="2182784"/>
            <a:ext cx="4457636" cy="1407500"/>
          </a:xfrm>
        </p:spPr>
        <p:txBody>
          <a:bodyPr>
            <a:normAutofit/>
          </a:bodyPr>
          <a:lstStyle/>
          <a:p>
            <a:r>
              <a:rPr lang="de-DE" b="1" dirty="0"/>
              <a:t>LSTM</a:t>
            </a:r>
            <a:r>
              <a:rPr lang="de-DE" dirty="0"/>
              <a:t> bezeichnet sich als eine Technik zur Verbesserung eines rekurrenten neuronalen Netzes, indem es um eine Art Erinnerung an frühere Erfahrungen verfügt, um das Problem des </a:t>
            </a:r>
            <a:r>
              <a:rPr lang="de-DE" dirty="0" err="1"/>
              <a:t>vanishing</a:t>
            </a:r>
            <a:r>
              <a:rPr lang="de-DE" dirty="0"/>
              <a:t> Gradient zu lindern.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246F86E-835A-8194-4853-F036675BF78A}"/>
              </a:ext>
            </a:extLst>
          </p:cNvPr>
          <p:cNvSpPr txBox="1">
            <a:spLocks/>
          </p:cNvSpPr>
          <p:nvPr/>
        </p:nvSpPr>
        <p:spPr>
          <a:xfrm>
            <a:off x="2675357" y="3338922"/>
            <a:ext cx="4212942" cy="4695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Sharpe-Quotient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A8B03C2-0DD1-4343-7038-7C623CA8DB86}"/>
              </a:ext>
            </a:extLst>
          </p:cNvPr>
          <p:cNvSpPr txBox="1">
            <a:spLocks/>
          </p:cNvSpPr>
          <p:nvPr/>
        </p:nvSpPr>
        <p:spPr>
          <a:xfrm>
            <a:off x="2675357" y="3808497"/>
            <a:ext cx="4212942" cy="68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Die </a:t>
            </a:r>
            <a:r>
              <a:rPr lang="de-DE" b="1" dirty="0"/>
              <a:t>SQ</a:t>
            </a:r>
            <a:r>
              <a:rPr lang="de-DE" dirty="0"/>
              <a:t> ist eine Kennzahl, die die Rendite zur Volatilität eines Portfolios zeigt.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DDEA497-395B-EB13-BB80-FE016FCF6858}"/>
              </a:ext>
            </a:extLst>
          </p:cNvPr>
          <p:cNvSpPr txBox="1">
            <a:spLocks/>
          </p:cNvSpPr>
          <p:nvPr/>
        </p:nvSpPr>
        <p:spPr>
          <a:xfrm>
            <a:off x="7239000" y="3338922"/>
            <a:ext cx="4114800" cy="4695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/>
              <a:t>Verlustfunktion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A67911B-3DB8-AD5F-BE9B-B4CE4001DD55}"/>
              </a:ext>
            </a:extLst>
          </p:cNvPr>
          <p:cNvSpPr txBox="1">
            <a:spLocks/>
          </p:cNvSpPr>
          <p:nvPr/>
        </p:nvSpPr>
        <p:spPr>
          <a:xfrm>
            <a:off x="7239001" y="3811347"/>
            <a:ext cx="4114800" cy="114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Die </a:t>
            </a:r>
            <a:r>
              <a:rPr lang="de-DE" b="1" dirty="0"/>
              <a:t>Verlustfunktion</a:t>
            </a:r>
            <a:r>
              <a:rPr lang="de-DE" dirty="0"/>
              <a:t> misst den Fehler zwischen eine Beobachtung und eine Schätzung von einer Regression oder einer Klassifikation.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53AEA4C-93D4-EB06-B1D8-62687004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60DAFC6-EF55-94C4-93FD-CDF1BD093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B682B7D3-89ED-8BCE-9F86-A35BB55C7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B7CB274-F321-EEE1-9754-1426857933C3}"/>
              </a:ext>
            </a:extLst>
          </p:cNvPr>
          <p:cNvSpPr txBox="1">
            <a:spLocks/>
          </p:cNvSpPr>
          <p:nvPr/>
        </p:nvSpPr>
        <p:spPr>
          <a:xfrm>
            <a:off x="2675357" y="4512487"/>
            <a:ext cx="4212942" cy="4695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/>
              <a:t>Risikofreier Zinssatz 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4CC080B-B96B-B258-6E3E-BEC9A3AD87F8}"/>
              </a:ext>
            </a:extLst>
          </p:cNvPr>
          <p:cNvSpPr txBox="1">
            <a:spLocks/>
          </p:cNvSpPr>
          <p:nvPr/>
        </p:nvSpPr>
        <p:spPr>
          <a:xfrm>
            <a:off x="2675357" y="4982062"/>
            <a:ext cx="4212942" cy="68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Der </a:t>
            </a:r>
            <a:r>
              <a:rPr lang="de-DE" b="1" dirty="0"/>
              <a:t>RFZ/RFR </a:t>
            </a:r>
            <a:r>
              <a:rPr lang="de-DE" dirty="0"/>
              <a:t>ist ein Referenzzinssatz, der theoretisch kein Ausfallrisiko enthält.</a:t>
            </a:r>
          </a:p>
        </p:txBody>
      </p:sp>
      <p:pic>
        <p:nvPicPr>
          <p:cNvPr id="17" name="Graphic 16" descr="Return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70FA840C-11A7-8183-27E1-1706C7BDD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1596</TotalTime>
  <Words>2398</Words>
  <Application>Microsoft Office PowerPoint</Application>
  <PresentationFormat>Widescreen</PresentationFormat>
  <Paragraphs>510</Paragraphs>
  <Slides>45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Cambria Math</vt:lpstr>
      <vt:lpstr>Tenorite</vt:lpstr>
      <vt:lpstr>Wingdings</vt:lpstr>
      <vt:lpstr>Office Theme</vt:lpstr>
      <vt:lpstr>Macro-Enabled Worksheet</vt:lpstr>
      <vt:lpstr>Worksheet</vt:lpstr>
      <vt:lpstr>Neuronales Netz Portfolio Optimierung</vt:lpstr>
      <vt:lpstr>AGENDA</vt:lpstr>
      <vt:lpstr>Motivation</vt:lpstr>
      <vt:lpstr>Tolle Aktien gefunden… aber wie passen sie im Portfolio?</vt:lpstr>
      <vt:lpstr>PowerPoint Presentation</vt:lpstr>
      <vt:lpstr>Literatur</vt:lpstr>
      <vt:lpstr>Literatur</vt:lpstr>
      <vt:lpstr>HauptLiteratur</vt:lpstr>
      <vt:lpstr>Definitionen</vt:lpstr>
      <vt:lpstr>Ziele</vt:lpstr>
      <vt:lpstr>Ziele</vt:lpstr>
      <vt:lpstr>Schritte</vt:lpstr>
      <vt:lpstr>Daten</vt:lpstr>
      <vt:lpstr>Daten</vt:lpstr>
      <vt:lpstr>Zehn Beliebige Aktien</vt:lpstr>
      <vt:lpstr>Aktien Überblick</vt:lpstr>
      <vt:lpstr>SKYW</vt:lpstr>
      <vt:lpstr>COHR</vt:lpstr>
      <vt:lpstr>SNFCA</vt:lpstr>
      <vt:lpstr>CTB</vt:lpstr>
      <vt:lpstr>PEP</vt:lpstr>
      <vt:lpstr>GOLD und OTTR</vt:lpstr>
      <vt:lpstr>EQT, NSEC und WY</vt:lpstr>
      <vt:lpstr>Methoden</vt:lpstr>
      <vt:lpstr>Methoden</vt:lpstr>
      <vt:lpstr>Methoden</vt:lpstr>
      <vt:lpstr>Methoden</vt:lpstr>
      <vt:lpstr>Methoden</vt:lpstr>
      <vt:lpstr>Methoden</vt:lpstr>
      <vt:lpstr>Methoden</vt:lpstr>
      <vt:lpstr>Methoden</vt:lpstr>
      <vt:lpstr>Methoden</vt:lpstr>
      <vt:lpstr>Monatliche Portfoliowerte Vektor</vt:lpstr>
      <vt:lpstr>Ergebnisse</vt:lpstr>
      <vt:lpstr>Normalisierte Portfoliowerte</vt:lpstr>
      <vt:lpstr>Wichtige Frage</vt:lpstr>
      <vt:lpstr>Portfolio Renditen</vt:lpstr>
      <vt:lpstr>Sharpe-Quotienten ohne RFR</vt:lpstr>
      <vt:lpstr>Sharpe-Quotienten mit RFR (richtig)</vt:lpstr>
      <vt:lpstr>Fazit</vt:lpstr>
      <vt:lpstr>Weiterentwicklung</vt:lpstr>
      <vt:lpstr>Literaturverzeichnis (1/3)</vt:lpstr>
      <vt:lpstr>Literaturverzeichnis (2/3)</vt:lpstr>
      <vt:lpstr>Literaturverzeichnis (3/3)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Portfolio Optimization</dc:title>
  <dc:creator>Patrick Spohr</dc:creator>
  <cp:lastModifiedBy>Patrick Spohr</cp:lastModifiedBy>
  <cp:revision>1</cp:revision>
  <dcterms:created xsi:type="dcterms:W3CDTF">2023-12-17T16:01:18Z</dcterms:created>
  <dcterms:modified xsi:type="dcterms:W3CDTF">2024-01-23T10:34:47Z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