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2" r:id="rId7"/>
    <p:sldId id="265" r:id="rId8"/>
    <p:sldId id="258" r:id="rId9"/>
    <p:sldId id="277" r:id="rId10"/>
    <p:sldId id="260" r:id="rId11"/>
    <p:sldId id="278" r:id="rId12"/>
    <p:sldId id="283" r:id="rId13"/>
    <p:sldId id="273" r:id="rId14"/>
    <p:sldId id="259" r:id="rId15"/>
    <p:sldId id="281" r:id="rId16"/>
    <p:sldId id="274" r:id="rId17"/>
    <p:sldId id="280" r:id="rId18"/>
    <p:sldId id="288" r:id="rId19"/>
    <p:sldId id="275" r:id="rId20"/>
    <p:sldId id="286" r:id="rId21"/>
    <p:sldId id="287" r:id="rId22"/>
    <p:sldId id="282" r:id="rId23"/>
    <p:sldId id="279" r:id="rId24"/>
    <p:sldId id="284" r:id="rId25"/>
    <p:sldId id="276" r:id="rId26"/>
    <p:sldId id="269" r:id="rId27"/>
    <p:sldId id="266" r:id="rId28"/>
    <p:sldId id="285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87676-0D6E-4C42-AF8E-7F6E4C1E0218}" v="385" dt="2024-01-20T16:55:52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pohr" userId="52d4397b1069a9aa" providerId="LiveId" clId="{AD5C7465-AD88-4166-A9CF-2A9B3965034D}"/>
    <pc:docChg chg="undo custSel addSld delSld modSld sldOrd">
      <pc:chgData name="Patrick Spohr" userId="52d4397b1069a9aa" providerId="LiveId" clId="{AD5C7465-AD88-4166-A9CF-2A9B3965034D}" dt="2023-12-17T17:04:02.709" v="1954" actId="478"/>
      <pc:docMkLst>
        <pc:docMk/>
      </pc:docMkLst>
      <pc:sldChg chg="addSp delSp modSp mod">
        <pc:chgData name="Patrick Spohr" userId="52d4397b1069a9aa" providerId="LiveId" clId="{AD5C7465-AD88-4166-A9CF-2A9B3965034D}" dt="2023-12-17T17:02:48.797" v="1870" actId="688"/>
        <pc:sldMkLst>
          <pc:docMk/>
          <pc:sldMk cId="1713219598" sldId="257"/>
        </pc:sldMkLst>
        <pc:spChg chg="mod ord">
          <ac:chgData name="Patrick Spohr" userId="52d4397b1069a9aa" providerId="LiveId" clId="{AD5C7465-AD88-4166-A9CF-2A9B3965034D}" dt="2023-12-17T16:48:38.197" v="1346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AD5C7465-AD88-4166-A9CF-2A9B3965034D}" dt="2023-12-17T17:02:48.797" v="1870" actId="688"/>
          <ac:spMkLst>
            <pc:docMk/>
            <pc:sldMk cId="1713219598" sldId="257"/>
            <ac:spMk id="3" creationId="{5671D7E5-EF66-4BCD-8DAA-E9061157F0BE}"/>
          </ac:spMkLst>
        </pc:spChg>
        <pc:cxnChg chg="add del mod">
          <ac:chgData name="Patrick Spohr" userId="52d4397b1069a9aa" providerId="LiveId" clId="{AD5C7465-AD88-4166-A9CF-2A9B3965034D}" dt="2023-12-17T16:48:41.044" v="1347" actId="478"/>
          <ac:cxnSpMkLst>
            <pc:docMk/>
            <pc:sldMk cId="1713219598" sldId="257"/>
            <ac:cxnSpMk id="7" creationId="{4750D810-ADF1-9726-A5D8-27BDA22A2694}"/>
          </ac:cxnSpMkLst>
        </pc:cxnChg>
      </pc:sldChg>
      <pc:sldChg chg="modSp mod">
        <pc:chgData name="Patrick Spohr" userId="52d4397b1069a9aa" providerId="LiveId" clId="{AD5C7465-AD88-4166-A9CF-2A9B3965034D}" dt="2023-12-17T16:54:08.367" v="1515" actId="404"/>
        <pc:sldMkLst>
          <pc:docMk/>
          <pc:sldMk cId="3571516367" sldId="258"/>
        </pc:sldMkLst>
        <pc:spChg chg="mod">
          <ac:chgData name="Patrick Spohr" userId="52d4397b1069a9aa" providerId="LiveId" clId="{AD5C7465-AD88-4166-A9CF-2A9B3965034D}" dt="2023-12-17T16:11:17.597" v="12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AD5C7465-AD88-4166-A9CF-2A9B3965034D}" dt="2023-12-17T16:54:08.367" v="1515" actId="404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 ord">
        <pc:chgData name="Patrick Spohr" userId="52d4397b1069a9aa" providerId="LiveId" clId="{AD5C7465-AD88-4166-A9CF-2A9B3965034D}" dt="2023-12-17T17:01:08.779" v="1856" actId="20577"/>
        <pc:sldMkLst>
          <pc:docMk/>
          <pc:sldMk cId="332104327" sldId="259"/>
        </pc:sldMkLst>
        <pc:spChg chg="mod">
          <ac:chgData name="Patrick Spohr" userId="52d4397b1069a9aa" providerId="LiveId" clId="{AD5C7465-AD88-4166-A9CF-2A9B3965034D}" dt="2023-12-17T16:12:42.276" v="185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AD5C7465-AD88-4166-A9CF-2A9B3965034D}" dt="2023-12-17T16:12:21.234" v="175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Patrick Spohr" userId="52d4397b1069a9aa" providerId="LiveId" clId="{AD5C7465-AD88-4166-A9CF-2A9B3965034D}" dt="2023-12-17T16:12:21.631" v="17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Patrick Spohr" userId="52d4397b1069a9aa" providerId="LiveId" clId="{AD5C7465-AD88-4166-A9CF-2A9B3965034D}" dt="2023-12-17T16:12:22.783" v="177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Patrick Spohr" userId="52d4397b1069a9aa" providerId="LiveId" clId="{AD5C7465-AD88-4166-A9CF-2A9B3965034D}" dt="2023-12-17T16:12:23.472" v="178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Patrick Spohr" userId="52d4397b1069a9aa" providerId="LiveId" clId="{AD5C7465-AD88-4166-A9CF-2A9B3965034D}" dt="2023-12-17T16:57:55.459" v="1664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AD5C7465-AD88-4166-A9CF-2A9B3965034D}" dt="2023-12-17T16:59:50.675" v="1807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AD5C7465-AD88-4166-A9CF-2A9B3965034D}" dt="2023-12-17T17:00:01.407" v="1808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AD5C7465-AD88-4166-A9CF-2A9B3965034D}" dt="2023-12-17T17:01:08.779" v="1856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 mod ord">
        <pc:chgData name="Patrick Spohr" userId="52d4397b1069a9aa" providerId="LiveId" clId="{AD5C7465-AD88-4166-A9CF-2A9B3965034D}" dt="2023-12-17T16:45:23.862" v="1266" actId="20577"/>
        <pc:sldMkLst>
          <pc:docMk/>
          <pc:sldMk cId="1663780162" sldId="260"/>
        </pc:sldMkLst>
        <pc:spChg chg="mod">
          <ac:chgData name="Patrick Spohr" userId="52d4397b1069a9aa" providerId="LiveId" clId="{AD5C7465-AD88-4166-A9CF-2A9B3965034D}" dt="2023-12-17T16:41:14.364" v="1100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AD5C7465-AD88-4166-A9CF-2A9B3965034D}" dt="2023-12-17T16:42:41.016" v="1172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AD5C7465-AD88-4166-A9CF-2A9B3965034D}" dt="2023-12-17T16:44:31.936" v="1234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AD5C7465-AD88-4166-A9CF-2A9B3965034D}" dt="2023-12-17T16:42:45.135" v="1174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AD5C7465-AD88-4166-A9CF-2A9B3965034D}" dt="2023-12-17T16:44:41.541" v="1245" actId="20577"/>
          <ac:spMkLst>
            <pc:docMk/>
            <pc:sldMk cId="1663780162" sldId="260"/>
            <ac:spMk id="6" creationId="{50B65871-FA95-449A-B8BC-90486DE532EF}"/>
          </ac:spMkLst>
        </pc:spChg>
        <pc:spChg chg="add mod">
          <ac:chgData name="Patrick Spohr" userId="52d4397b1069a9aa" providerId="LiveId" clId="{AD5C7465-AD88-4166-A9CF-2A9B3965034D}" dt="2023-12-17T16:43:14.738" v="1198" actId="20577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AD5C7465-AD88-4166-A9CF-2A9B3965034D}" dt="2023-12-17T16:43:08.190" v="1180" actId="571"/>
          <ac:spMkLst>
            <pc:docMk/>
            <pc:sldMk cId="1663780162" sldId="260"/>
            <ac:spMk id="10" creationId="{CA8B03C2-0DD1-4343-7038-7C623CA8DB86}"/>
          </ac:spMkLst>
        </pc:spChg>
        <pc:spChg chg="add mod">
          <ac:chgData name="Patrick Spohr" userId="52d4397b1069a9aa" providerId="LiveId" clId="{AD5C7465-AD88-4166-A9CF-2A9B3965034D}" dt="2023-12-17T16:45:23.862" v="1266" actId="20577"/>
          <ac:spMkLst>
            <pc:docMk/>
            <pc:sldMk cId="1663780162" sldId="260"/>
            <ac:spMk id="11" creationId="{5DDEA497-395B-EB13-BB80-FE016FCF6858}"/>
          </ac:spMkLst>
        </pc:spChg>
        <pc:spChg chg="add mod">
          <ac:chgData name="Patrick Spohr" userId="52d4397b1069a9aa" providerId="LiveId" clId="{AD5C7465-AD88-4166-A9CF-2A9B3965034D}" dt="2023-12-17T16:43:08.223" v="1181" actId="27636"/>
          <ac:spMkLst>
            <pc:docMk/>
            <pc:sldMk cId="1663780162" sldId="260"/>
            <ac:spMk id="12" creationId="{BA67911B-3DB8-AD5F-BE9B-B4CE4001DD55}"/>
          </ac:spMkLst>
        </pc:spChg>
      </pc:sldChg>
      <pc:sldChg chg="modSp mod ord">
        <pc:chgData name="Patrick Spohr" userId="52d4397b1069a9aa" providerId="LiveId" clId="{AD5C7465-AD88-4166-A9CF-2A9B3965034D}" dt="2023-12-17T16:56:45.727" v="1624" actId="20577"/>
        <pc:sldMkLst>
          <pc:docMk/>
          <pc:sldMk cId="1429429409" sldId="261"/>
        </pc:sldMkLst>
        <pc:spChg chg="mod">
          <ac:chgData name="Patrick Spohr" userId="52d4397b1069a9aa" providerId="LiveId" clId="{AD5C7465-AD88-4166-A9CF-2A9B3965034D}" dt="2023-12-17T16:28:46.148" v="553" actId="1076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Patrick Spohr" userId="52d4397b1069a9aa" providerId="LiveId" clId="{AD5C7465-AD88-4166-A9CF-2A9B3965034D}" dt="2023-12-17T16:28:50.545" v="554" actId="1076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AD5C7465-AD88-4166-A9CF-2A9B3965034D}" dt="2023-12-17T16:39:11.060" v="1042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AD5C7465-AD88-4166-A9CF-2A9B3965034D}" dt="2023-12-17T16:29:07.948" v="560" actId="1076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AD5C7465-AD88-4166-A9CF-2A9B3965034D}" dt="2023-12-17T16:56:10.078" v="1609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AD5C7465-AD88-4166-A9CF-2A9B3965034D}" dt="2023-12-17T16:39:41.423" v="106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AD5C7465-AD88-4166-A9CF-2A9B3965034D}" dt="2023-12-17T16:56:45.727" v="1624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Patrick Spohr" userId="52d4397b1069a9aa" providerId="LiveId" clId="{AD5C7465-AD88-4166-A9CF-2A9B3965034D}" dt="2023-12-17T16:28:55.335" v="556" actId="1076"/>
          <ac:spMkLst>
            <pc:docMk/>
            <pc:sldMk cId="1429429409" sldId="261"/>
            <ac:spMk id="10" creationId="{A865CC01-A53B-495A-820C-BEC2680EDC42}"/>
          </ac:spMkLst>
        </pc:spChg>
      </pc:sldChg>
      <pc:sldChg chg="modSp mod ord">
        <pc:chgData name="Patrick Spohr" userId="52d4397b1069a9aa" providerId="LiveId" clId="{AD5C7465-AD88-4166-A9CF-2A9B3965034D}" dt="2023-12-17T16:11:21.400" v="122"/>
        <pc:sldMkLst>
          <pc:docMk/>
          <pc:sldMk cId="379728094" sldId="262"/>
        </pc:sldMkLst>
        <pc:spChg chg="mod">
          <ac:chgData name="Patrick Spohr" userId="52d4397b1069a9aa" providerId="LiveId" clId="{AD5C7465-AD88-4166-A9CF-2A9B3965034D}" dt="2023-12-17T16:09:58.576" v="64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0:34.345" v="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Patrick Spohr" userId="52d4397b1069a9aa" providerId="LiveId" clId="{AD5C7465-AD88-4166-A9CF-2A9B3965034D}" dt="2023-12-17T16:12:04.804" v="171" actId="47"/>
        <pc:sldMkLst>
          <pc:docMk/>
          <pc:sldMk cId="4055079983" sldId="263"/>
        </pc:sldMkLst>
      </pc:sldChg>
      <pc:sldChg chg="del">
        <pc:chgData name="Patrick Spohr" userId="52d4397b1069a9aa" providerId="LiveId" clId="{AD5C7465-AD88-4166-A9CF-2A9B3965034D}" dt="2023-12-17T17:01:44.600" v="1857" actId="47"/>
        <pc:sldMkLst>
          <pc:docMk/>
          <pc:sldMk cId="2619301236" sldId="264"/>
        </pc:sldMkLst>
      </pc:sldChg>
      <pc:sldChg chg="addSp delSp modSp mod ord">
        <pc:chgData name="Patrick Spohr" userId="52d4397b1069a9aa" providerId="LiveId" clId="{AD5C7465-AD88-4166-A9CF-2A9B3965034D}" dt="2023-12-17T17:04:02.709" v="1954" actId="478"/>
        <pc:sldMkLst>
          <pc:docMk/>
          <pc:sldMk cId="744379741" sldId="265"/>
        </pc:sldMkLst>
        <pc:spChg chg="mod">
          <ac:chgData name="Patrick Spohr" userId="52d4397b1069a9aa" providerId="LiveId" clId="{AD5C7465-AD88-4166-A9CF-2A9B3965034D}" dt="2023-12-17T17:03:55" v="1952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Patrick Spohr" userId="52d4397b1069a9aa" providerId="LiveId" clId="{AD5C7465-AD88-4166-A9CF-2A9B3965034D}" dt="2023-12-17T17:04:00.158" v="1953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Patrick Spohr" userId="52d4397b1069a9aa" providerId="LiveId" clId="{AD5C7465-AD88-4166-A9CF-2A9B3965034D}" dt="2023-12-17T17:04:02.709" v="1954" actId="478"/>
          <ac:spMkLst>
            <pc:docMk/>
            <pc:sldMk cId="744379741" sldId="265"/>
            <ac:spMk id="7" creationId="{26C58530-9988-E22B-318C-1215D2EBBA7D}"/>
          </ac:spMkLst>
        </pc:spChg>
      </pc:sldChg>
      <pc:sldChg chg="modSp mod ord">
        <pc:chgData name="Patrick Spohr" userId="52d4397b1069a9aa" providerId="LiveId" clId="{AD5C7465-AD88-4166-A9CF-2A9B3965034D}" dt="2023-12-17T16:53:50.984" v="1511" actId="20577"/>
        <pc:sldMkLst>
          <pc:docMk/>
          <pc:sldMk cId="2499682613" sldId="269"/>
        </pc:sldMkLst>
        <pc:spChg chg="mod">
          <ac:chgData name="Patrick Spohr" userId="52d4397b1069a9aa" providerId="LiveId" clId="{AD5C7465-AD88-4166-A9CF-2A9B3965034D}" dt="2023-12-17T16:53:50.984" v="1511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del">
        <pc:chgData name="Patrick Spohr" userId="52d4397b1069a9aa" providerId="LiveId" clId="{AD5C7465-AD88-4166-A9CF-2A9B3965034D}" dt="2023-12-17T16:12:06.031" v="172" actId="47"/>
        <pc:sldMkLst>
          <pc:docMk/>
          <pc:sldMk cId="2896385493" sldId="270"/>
        </pc:sldMkLst>
      </pc:sldChg>
      <pc:sldChg chg="modSp add mod">
        <pc:chgData name="Patrick Spohr" userId="52d4397b1069a9aa" providerId="LiveId" clId="{AD5C7465-AD88-4166-A9CF-2A9B3965034D}" dt="2023-12-17T16:10:55.965" v="107" actId="20577"/>
        <pc:sldMkLst>
          <pc:docMk/>
          <pc:sldMk cId="3456669286" sldId="272"/>
        </pc:sldMkLst>
        <pc:spChg chg="mod">
          <ac:chgData name="Patrick Spohr" userId="52d4397b1069a9aa" providerId="LiveId" clId="{AD5C7465-AD88-4166-A9CF-2A9B3965034D}" dt="2023-12-17T16:10:55.965" v="107" actId="20577"/>
          <ac:spMkLst>
            <pc:docMk/>
            <pc:sldMk cId="3456669286" sldId="272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32.677" v="138" actId="5793"/>
        <pc:sldMkLst>
          <pc:docMk/>
          <pc:sldMk cId="2908118866" sldId="273"/>
        </pc:sldMkLst>
        <pc:spChg chg="mod">
          <ac:chgData name="Patrick Spohr" userId="52d4397b1069a9aa" providerId="LiveId" clId="{AD5C7465-AD88-4166-A9CF-2A9B3965034D}" dt="2023-12-17T16:11:29.051" v="134" actId="20577"/>
          <ac:spMkLst>
            <pc:docMk/>
            <pc:sldMk cId="2908118866" sldId="273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1:32.677" v="138" actId="5793"/>
          <ac:spMkLst>
            <pc:docMk/>
            <pc:sldMk cId="2908118866" sldId="273"/>
            <ac:spMk id="3" creationId="{DA8AFAA9-633A-475C-B8ED-840A34F7294D}"/>
          </ac:spMkLst>
        </pc:spChg>
      </pc:sldChg>
      <pc:sldChg chg="modSp add mod">
        <pc:chgData name="Patrick Spohr" userId="52d4397b1069a9aa" providerId="LiveId" clId="{AD5C7465-AD88-4166-A9CF-2A9B3965034D}" dt="2023-12-17T16:11:44.782" v="151" actId="20577"/>
        <pc:sldMkLst>
          <pc:docMk/>
          <pc:sldMk cId="2793536616" sldId="274"/>
        </pc:sldMkLst>
        <pc:spChg chg="mod">
          <ac:chgData name="Patrick Spohr" userId="52d4397b1069a9aa" providerId="LiveId" clId="{AD5C7465-AD88-4166-A9CF-2A9B3965034D}" dt="2023-12-17T16:11:44.782" v="151" actId="20577"/>
          <ac:spMkLst>
            <pc:docMk/>
            <pc:sldMk cId="2793536616" sldId="274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49.103" v="160" actId="20577"/>
        <pc:sldMkLst>
          <pc:docMk/>
          <pc:sldMk cId="1330312731" sldId="275"/>
        </pc:sldMkLst>
        <pc:spChg chg="mod">
          <ac:chgData name="Patrick Spohr" userId="52d4397b1069a9aa" providerId="LiveId" clId="{AD5C7465-AD88-4166-A9CF-2A9B3965034D}" dt="2023-12-17T16:11:49.103" v="160" actId="20577"/>
          <ac:spMkLst>
            <pc:docMk/>
            <pc:sldMk cId="1330312731" sldId="275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55.511" v="170" actId="20577"/>
        <pc:sldMkLst>
          <pc:docMk/>
          <pc:sldMk cId="905108375" sldId="276"/>
        </pc:sldMkLst>
        <pc:spChg chg="mod">
          <ac:chgData name="Patrick Spohr" userId="52d4397b1069a9aa" providerId="LiveId" clId="{AD5C7465-AD88-4166-A9CF-2A9B3965034D}" dt="2023-12-17T16:11:55.511" v="170" actId="20577"/>
          <ac:spMkLst>
            <pc:docMk/>
            <pc:sldMk cId="905108375" sldId="276"/>
            <ac:spMk id="2" creationId="{B1FE5F11-B7B9-4B80-8C6A-A8A7A7190B77}"/>
          </ac:spMkLst>
        </pc:spChg>
      </pc:sldChg>
    </pc:docChg>
  </pc:docChgLst>
  <pc:docChgLst>
    <pc:chgData name="Patrick Spohr" userId="52d4397b1069a9aa" providerId="LiveId" clId="{DF9858F3-AC30-49A1-8942-DBB4D65E35D1}"/>
    <pc:docChg chg="undo redo custSel addSld delSld modSld sldOrd">
      <pc:chgData name="Patrick Spohr" userId="52d4397b1069a9aa" providerId="LiveId" clId="{DF9858F3-AC30-49A1-8942-DBB4D65E35D1}" dt="2024-01-08T19:16:07.464" v="4004" actId="478"/>
      <pc:docMkLst>
        <pc:docMk/>
      </pc:docMkLst>
      <pc:sldChg chg="modSp mod">
        <pc:chgData name="Patrick Spohr" userId="52d4397b1069a9aa" providerId="LiveId" clId="{DF9858F3-AC30-49A1-8942-DBB4D65E35D1}" dt="2024-01-08T09:55:40.088" v="480" actId="403"/>
        <pc:sldMkLst>
          <pc:docMk/>
          <pc:sldMk cId="2586058810" sldId="256"/>
        </pc:sldMkLst>
        <pc:spChg chg="mod">
          <ac:chgData name="Patrick Spohr" userId="52d4397b1069a9aa" providerId="LiveId" clId="{DF9858F3-AC30-49A1-8942-DBB4D65E35D1}" dt="2024-01-08T09:54:48.432" v="473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trick Spohr" userId="52d4397b1069a9aa" providerId="LiveId" clId="{DF9858F3-AC30-49A1-8942-DBB4D65E35D1}" dt="2024-01-08T09:55:40.088" v="480" actId="403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Patrick Spohr" userId="52d4397b1069a9aa" providerId="LiveId" clId="{DF9858F3-AC30-49A1-8942-DBB4D65E35D1}" dt="2024-01-08T12:08:28.169" v="3320" actId="20577"/>
        <pc:sldMkLst>
          <pc:docMk/>
          <pc:sldMk cId="1713219598" sldId="257"/>
        </pc:sldMkLst>
        <pc:spChg chg="mod">
          <ac:chgData name="Patrick Spohr" userId="52d4397b1069a9aa" providerId="LiveId" clId="{DF9858F3-AC30-49A1-8942-DBB4D65E35D1}" dt="2024-01-08T09:35:50.249" v="110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DF9858F3-AC30-49A1-8942-DBB4D65E35D1}" dt="2024-01-08T12:08:28.169" v="3320" actId="2057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Patrick Spohr" userId="52d4397b1069a9aa" providerId="LiveId" clId="{DF9858F3-AC30-49A1-8942-DBB4D65E35D1}" dt="2024-01-08T11:25:06.122" v="2485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Patrick Spohr" userId="52d4397b1069a9aa" providerId="LiveId" clId="{DF9858F3-AC30-49A1-8942-DBB4D65E35D1}" dt="2024-01-08T11:25:07.403" v="2486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">
        <pc:chgData name="Patrick Spohr" userId="52d4397b1069a9aa" providerId="LiveId" clId="{DF9858F3-AC30-49A1-8942-DBB4D65E35D1}" dt="2024-01-08T12:06:20.394" v="3317" actId="20577"/>
        <pc:sldMkLst>
          <pc:docMk/>
          <pc:sldMk cId="3571516367" sldId="258"/>
        </pc:sldMkLst>
        <pc:spChg chg="del mod">
          <ac:chgData name="Patrick Spohr" userId="52d4397b1069a9aa" providerId="LiveId" clId="{DF9858F3-AC30-49A1-8942-DBB4D65E35D1}" dt="2024-01-08T10:41:08.783" v="1785" actId="478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DF9858F3-AC30-49A1-8942-DBB4D65E35D1}" dt="2024-01-08T12:06:20.394" v="3317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Patrick Spohr" userId="52d4397b1069a9aa" providerId="LiveId" clId="{DF9858F3-AC30-49A1-8942-DBB4D65E35D1}" dt="2024-01-08T12:04:59.370" v="3278" actId="1076"/>
          <ac:spMkLst>
            <pc:docMk/>
            <pc:sldMk cId="3571516367" sldId="258"/>
            <ac:spMk id="4" creationId="{A58B97C1-2D03-3B95-3F5C-BED864547733}"/>
          </ac:spMkLst>
        </pc:spChg>
        <pc:spChg chg="del">
          <ac:chgData name="Patrick Spohr" userId="52d4397b1069a9aa" providerId="LiveId" clId="{DF9858F3-AC30-49A1-8942-DBB4D65E35D1}" dt="2024-01-08T11:25:12.243" v="2487" actId="478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Patrick Spohr" userId="52d4397b1069a9aa" providerId="LiveId" clId="{DF9858F3-AC30-49A1-8942-DBB4D65E35D1}" dt="2024-01-08T11:26:16.490" v="2509" actId="478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Patrick Spohr" userId="52d4397b1069a9aa" providerId="LiveId" clId="{DF9858F3-AC30-49A1-8942-DBB4D65E35D1}" dt="2024-01-08T10:41:10.482" v="1786" actId="478"/>
          <ac:spMkLst>
            <pc:docMk/>
            <pc:sldMk cId="3571516367" sldId="258"/>
            <ac:spMk id="8" creationId="{E38B7A1F-31DA-5255-37B0-5A42F312D696}"/>
          </ac:spMkLst>
        </pc:spChg>
      </pc:sldChg>
      <pc:sldChg chg="delSp modSp mod">
        <pc:chgData name="Patrick Spohr" userId="52d4397b1069a9aa" providerId="LiveId" clId="{DF9858F3-AC30-49A1-8942-DBB4D65E35D1}" dt="2024-01-08T11:25:34.206" v="2496" actId="478"/>
        <pc:sldMkLst>
          <pc:docMk/>
          <pc:sldMk cId="332104327" sldId="259"/>
        </pc:sldMkLst>
        <pc:spChg chg="mod">
          <ac:chgData name="Patrick Spohr" userId="52d4397b1069a9aa" providerId="LiveId" clId="{DF9858F3-AC30-49A1-8942-DBB4D65E35D1}" dt="2024-01-08T10:45:30.766" v="1864" actId="790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DF9858F3-AC30-49A1-8942-DBB4D65E35D1}" dt="2024-01-08T10:39:31.222" v="1757" actId="79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DF9858F3-AC30-49A1-8942-DBB4D65E35D1}" dt="2024-01-08T11:24:12.663" v="2483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DF9858F3-AC30-49A1-8942-DBB4D65E35D1}" dt="2024-01-08T10:39:59.376" v="17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DF9858F3-AC30-49A1-8942-DBB4D65E35D1}" dt="2024-01-08T10:39:54.886" v="1766" actId="20577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Patrick Spohr" userId="52d4397b1069a9aa" providerId="LiveId" clId="{DF9858F3-AC30-49A1-8942-DBB4D65E35D1}" dt="2024-01-08T11:25:33.172" v="2495" actId="478"/>
          <ac:spMkLst>
            <pc:docMk/>
            <pc:sldMk cId="332104327" sldId="259"/>
            <ac:spMk id="17" creationId="{CD3D67B7-A821-49FC-94BE-19EDE9D319A5}"/>
          </ac:spMkLst>
        </pc:spChg>
        <pc:spChg chg="del">
          <ac:chgData name="Patrick Spohr" userId="52d4397b1069a9aa" providerId="LiveId" clId="{DF9858F3-AC30-49A1-8942-DBB4D65E35D1}" dt="2024-01-08T11:25:34.206" v="2496" actId="478"/>
          <ac:spMkLst>
            <pc:docMk/>
            <pc:sldMk cId="332104327" sldId="259"/>
            <ac:spMk id="18" creationId="{C8D6D0E8-3983-4B7D-ADB2-077E17AD3BD0}"/>
          </ac:spMkLst>
        </pc:spChg>
      </pc:sldChg>
      <pc:sldChg chg="delSp modSp mod ord">
        <pc:chgData name="Patrick Spohr" userId="52d4397b1069a9aa" providerId="LiveId" clId="{DF9858F3-AC30-49A1-8942-DBB4D65E35D1}" dt="2024-01-08T11:27:33.888" v="2514" actId="113"/>
        <pc:sldMkLst>
          <pc:docMk/>
          <pc:sldMk cId="1663780162" sldId="260"/>
        </pc:sldMkLst>
        <pc:spChg chg="mod">
          <ac:chgData name="Patrick Spohr" userId="52d4397b1069a9aa" providerId="LiveId" clId="{DF9858F3-AC30-49A1-8942-DBB4D65E35D1}" dt="2024-01-08T09:56:01.253" v="496" actId="790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DF9858F3-AC30-49A1-8942-DBB4D65E35D1}" dt="2024-01-08T10:27:42.653" v="1408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DF9858F3-AC30-49A1-8942-DBB4D65E35D1}" dt="2024-01-08T11:27:25.029" v="2510" actId="113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DF9858F3-AC30-49A1-8942-DBB4D65E35D1}" dt="2024-01-08T10:27:44.634" v="1409" actId="14100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DF9858F3-AC30-49A1-8942-DBB4D65E35D1}" dt="2024-01-08T11:27:33.888" v="2514" actId="113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DF9858F3-AC30-49A1-8942-DBB4D65E35D1}" dt="2024-01-08T10:27:41.026" v="1407" actId="14100"/>
          <ac:spMkLst>
            <pc:docMk/>
            <pc:sldMk cId="1663780162" sldId="260"/>
            <ac:spMk id="7" creationId="{E246F86E-835A-8194-4853-F036675BF78A}"/>
          </ac:spMkLst>
        </pc:spChg>
        <pc:spChg chg="del">
          <ac:chgData name="Patrick Spohr" userId="52d4397b1069a9aa" providerId="LiveId" clId="{DF9858F3-AC30-49A1-8942-DBB4D65E35D1}" dt="2024-01-08T11:26:07.536" v="2507" actId="478"/>
          <ac:spMkLst>
            <pc:docMk/>
            <pc:sldMk cId="1663780162" sldId="260"/>
            <ac:spMk id="8" creationId="{905F172A-5D5D-43CD-A187-DA0D303F4144}"/>
          </ac:spMkLst>
        </pc:spChg>
        <pc:spChg chg="del">
          <ac:chgData name="Patrick Spohr" userId="52d4397b1069a9aa" providerId="LiveId" clId="{DF9858F3-AC30-49A1-8942-DBB4D65E35D1}" dt="2024-01-08T11:26:08.848" v="2508" actId="478"/>
          <ac:spMkLst>
            <pc:docMk/>
            <pc:sldMk cId="1663780162" sldId="260"/>
            <ac:spMk id="9" creationId="{C396FFDC-ADE8-4009-A466-A81787258E88}"/>
          </ac:spMkLst>
        </pc:spChg>
        <pc:spChg chg="mod">
          <ac:chgData name="Patrick Spohr" userId="52d4397b1069a9aa" providerId="LiveId" clId="{DF9858F3-AC30-49A1-8942-DBB4D65E35D1}" dt="2024-01-08T11:27:29.294" v="2512" actId="113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DF9858F3-AC30-49A1-8942-DBB4D65E35D1}" dt="2024-01-08T10:27:38.926" v="1406" actId="14100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DF9858F3-AC30-49A1-8942-DBB4D65E35D1}" dt="2024-01-08T11:27:32.057" v="2513" actId="113"/>
          <ac:spMkLst>
            <pc:docMk/>
            <pc:sldMk cId="1663780162" sldId="260"/>
            <ac:spMk id="12" creationId="{BA67911B-3DB8-AD5F-BE9B-B4CE4001DD55}"/>
          </ac:spMkLst>
        </pc:spChg>
      </pc:sldChg>
      <pc:sldChg chg="addSp delSp modSp add del mod ord">
        <pc:chgData name="Patrick Spohr" userId="52d4397b1069a9aa" providerId="LiveId" clId="{DF9858F3-AC30-49A1-8942-DBB4D65E35D1}" dt="2024-01-08T12:02:16.840" v="3163" actId="47"/>
        <pc:sldMkLst>
          <pc:docMk/>
          <pc:sldMk cId="1429429409" sldId="261"/>
        </pc:sldMkLst>
        <pc:spChg chg="mod">
          <ac:chgData name="Patrick Spohr" userId="52d4397b1069a9aa" providerId="LiveId" clId="{DF9858F3-AC30-49A1-8942-DBB4D65E35D1}" dt="2024-01-08T11:27:52.180" v="2515" actId="113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DF9858F3-AC30-49A1-8942-DBB4D65E35D1}" dt="2024-01-08T11:03:30.180" v="2108" actId="14100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DF9858F3-AC30-49A1-8942-DBB4D65E35D1}" dt="2024-01-08T11:27:53.351" v="2516" actId="113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DF9858F3-AC30-49A1-8942-DBB4D65E35D1}" dt="2024-01-08T11:03:28.534" v="2107" actId="14100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DF9858F3-AC30-49A1-8942-DBB4D65E35D1}" dt="2024-01-08T11:47:30.743" v="2780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DF9858F3-AC30-49A1-8942-DBB4D65E35D1}" dt="2024-01-08T11:03:26.524" v="2106" actId="14100"/>
          <ac:spMkLst>
            <pc:docMk/>
            <pc:sldMk cId="1429429409" sldId="261"/>
            <ac:spMk id="8" creationId="{C9FA0B0D-7B36-4D63-86BD-20E6E1B6A0D8}"/>
          </ac:spMkLst>
        </pc:spChg>
        <pc:spChg chg="add mod">
          <ac:chgData name="Patrick Spohr" userId="52d4397b1069a9aa" providerId="LiveId" clId="{DF9858F3-AC30-49A1-8942-DBB4D65E35D1}" dt="2024-01-08T12:01:14.250" v="3149" actId="20577"/>
          <ac:spMkLst>
            <pc:docMk/>
            <pc:sldMk cId="1429429409" sldId="261"/>
            <ac:spMk id="9" creationId="{A2EC940A-65AF-FBBA-3E19-2972579674C8}"/>
          </ac:spMkLst>
        </pc:spChg>
        <pc:spChg chg="del">
          <ac:chgData name="Patrick Spohr" userId="52d4397b1069a9aa" providerId="LiveId" clId="{DF9858F3-AC30-49A1-8942-DBB4D65E35D1}" dt="2024-01-08T11:25:19.140" v="2490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Patrick Spohr" userId="52d4397b1069a9aa" providerId="LiveId" clId="{DF9858F3-AC30-49A1-8942-DBB4D65E35D1}" dt="2024-01-08T11:25:22.225" v="2491" actId="478"/>
          <ac:spMkLst>
            <pc:docMk/>
            <pc:sldMk cId="1429429409" sldId="261"/>
            <ac:spMk id="11" creationId="{7AE81C1E-A7C3-40CD-9C11-0C03A2221292}"/>
          </ac:spMkLst>
        </pc:spChg>
      </pc:sldChg>
      <pc:sldChg chg="addSp delSp modSp mod">
        <pc:chgData name="Patrick Spohr" userId="52d4397b1069a9aa" providerId="LiveId" clId="{DF9858F3-AC30-49A1-8942-DBB4D65E35D1}" dt="2024-01-08T09:16:29.926" v="42" actId="478"/>
        <pc:sldMkLst>
          <pc:docMk/>
          <pc:sldMk cId="379728094" sldId="262"/>
        </pc:sldMkLst>
        <pc:spChg chg="mod">
          <ac:chgData name="Patrick Spohr" userId="52d4397b1069a9aa" providerId="LiveId" clId="{DF9858F3-AC30-49A1-8942-DBB4D65E35D1}" dt="2024-01-08T09:16:20.424" v="40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09:16:27.003" v="41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09:16:29.926" v="42" actId="478"/>
          <ac:spMkLst>
            <pc:docMk/>
            <pc:sldMk cId="379728094" sldId="262"/>
            <ac:spMk id="5" creationId="{C9CA51CD-0B70-54B8-5E0E-E9AE77A4624B}"/>
          </ac:spMkLst>
        </pc:spChg>
      </pc:sldChg>
      <pc:sldChg chg="addSp delSp modSp mod ord">
        <pc:chgData name="Patrick Spohr" userId="52d4397b1069a9aa" providerId="LiveId" clId="{DF9858F3-AC30-49A1-8942-DBB4D65E35D1}" dt="2024-01-08T12:06:42.600" v="3319"/>
        <pc:sldMkLst>
          <pc:docMk/>
          <pc:sldMk cId="744379741" sldId="265"/>
        </pc:sldMkLst>
        <pc:spChg chg="mod">
          <ac:chgData name="Patrick Spohr" userId="52d4397b1069a9aa" providerId="LiveId" clId="{DF9858F3-AC30-49A1-8942-DBB4D65E35D1}" dt="2024-01-08T12:02:22.129" v="3164" actId="1076"/>
          <ac:spMkLst>
            <pc:docMk/>
            <pc:sldMk cId="744379741" sldId="265"/>
            <ac:spMk id="2" creationId="{D94A2CD4-732A-43E4-BCB9-CBA2055E0AC6}"/>
          </ac:spMkLst>
        </pc:spChg>
        <pc:spChg chg="add mod">
          <ac:chgData name="Patrick Spohr" userId="52d4397b1069a9aa" providerId="LiveId" clId="{DF9858F3-AC30-49A1-8942-DBB4D65E35D1}" dt="2024-01-08T10:41:01.555" v="1782" actId="1076"/>
          <ac:spMkLst>
            <pc:docMk/>
            <pc:sldMk cId="744379741" sldId="265"/>
            <ac:spMk id="3" creationId="{E22FDB42-C444-7E2C-E7B3-D00635739597}"/>
          </ac:spMkLst>
        </pc:spChg>
        <pc:spChg chg="add mod">
          <ac:chgData name="Patrick Spohr" userId="52d4397b1069a9aa" providerId="LiveId" clId="{DF9858F3-AC30-49A1-8942-DBB4D65E35D1}" dt="2024-01-08T11:10:18.523" v="2234" actId="14100"/>
          <ac:spMkLst>
            <pc:docMk/>
            <pc:sldMk cId="744379741" sldId="265"/>
            <ac:spMk id="4" creationId="{248545AF-CBAA-6D58-2495-72284B620A5F}"/>
          </ac:spMkLst>
        </pc:spChg>
        <pc:spChg chg="del mod">
          <ac:chgData name="Patrick Spohr" userId="52d4397b1069a9aa" providerId="LiveId" clId="{DF9858F3-AC30-49A1-8942-DBB4D65E35D1}" dt="2024-01-08T11:25:14.730" v="2488" actId="478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Patrick Spohr" userId="52d4397b1069a9aa" providerId="LiveId" clId="{DF9858F3-AC30-49A1-8942-DBB4D65E35D1}" dt="2024-01-08T11:25:15.798" v="2489" actId="478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Patrick Spohr" userId="52d4397b1069a9aa" providerId="LiveId" clId="{DF9858F3-AC30-49A1-8942-DBB4D65E35D1}" dt="2024-01-08T11:10:26.667" v="2237" actId="14100"/>
          <ac:spMkLst>
            <pc:docMk/>
            <pc:sldMk cId="744379741" sldId="265"/>
            <ac:spMk id="7" creationId="{FC06142A-18AE-6DA1-4D60-1B0CEA56FEC2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8" creationId="{22EE3A72-B62C-E4EC-F2D3-9B4B6E76D495}"/>
          </ac:spMkLst>
        </pc:spChg>
        <pc:spChg chg="add mod">
          <ac:chgData name="Patrick Spohr" userId="52d4397b1069a9aa" providerId="LiveId" clId="{DF9858F3-AC30-49A1-8942-DBB4D65E35D1}" dt="2024-01-08T11:10:15.549" v="2233" actId="14100"/>
          <ac:spMkLst>
            <pc:docMk/>
            <pc:sldMk cId="744379741" sldId="265"/>
            <ac:spMk id="9" creationId="{6BFCC804-C314-968B-2B62-534DA9C37C38}"/>
          </ac:spMkLst>
        </pc:spChg>
        <pc:spChg chg="add del mod">
          <ac:chgData name="Patrick Spohr" userId="52d4397b1069a9aa" providerId="LiveId" clId="{DF9858F3-AC30-49A1-8942-DBB4D65E35D1}" dt="2024-01-08T11:07:35.580" v="2190"/>
          <ac:spMkLst>
            <pc:docMk/>
            <pc:sldMk cId="744379741" sldId="265"/>
            <ac:spMk id="10" creationId="{8E53FD4A-607F-7158-63A6-172433FDE903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11" creationId="{F09C3F87-7EA5-0EE8-A52C-E5E0CDD2F953}"/>
          </ac:spMkLst>
        </pc:spChg>
        <pc:spChg chg="add mod">
          <ac:chgData name="Patrick Spohr" userId="52d4397b1069a9aa" providerId="LiveId" clId="{DF9858F3-AC30-49A1-8942-DBB4D65E35D1}" dt="2024-01-08T11:10:24.671" v="2236" actId="14100"/>
          <ac:spMkLst>
            <pc:docMk/>
            <pc:sldMk cId="744379741" sldId="265"/>
            <ac:spMk id="12" creationId="{86F542F0-A4F6-D7CA-A583-C562AB5A5BC9}"/>
          </ac:spMkLst>
        </pc:spChg>
        <pc:spChg chg="add mod">
          <ac:chgData name="Patrick Spohr" userId="52d4397b1069a9aa" providerId="LiveId" clId="{DF9858F3-AC30-49A1-8942-DBB4D65E35D1}" dt="2024-01-08T12:04:10.822" v="3277" actId="1076"/>
          <ac:spMkLst>
            <pc:docMk/>
            <pc:sldMk cId="744379741" sldId="265"/>
            <ac:spMk id="14" creationId="{8EF4352F-D987-876E-E148-AA689257728B}"/>
          </ac:spMkLst>
        </pc:spChg>
        <pc:grpChg chg="add mod">
          <ac:chgData name="Patrick Spohr" userId="52d4397b1069a9aa" providerId="LiveId" clId="{DF9858F3-AC30-49A1-8942-DBB4D65E35D1}" dt="2024-01-08T12:02:22.129" v="3164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DF9858F3-AC30-49A1-8942-DBB4D65E35D1}" dt="2024-01-08T11:06:05.583" v="2158" actId="478"/>
          <ac:picMkLst>
            <pc:docMk/>
            <pc:sldMk cId="744379741" sldId="265"/>
            <ac:picMk id="1026" creationId="{5723F03F-262F-DD04-E73C-1FB533950F4B}"/>
          </ac:picMkLst>
        </pc:picChg>
      </pc:sldChg>
      <pc:sldChg chg="addSp delSp modSp mod">
        <pc:chgData name="Patrick Spohr" userId="52d4397b1069a9aa" providerId="LiveId" clId="{DF9858F3-AC30-49A1-8942-DBB4D65E35D1}" dt="2024-01-08T18:53:40.711" v="3888" actId="14100"/>
        <pc:sldMkLst>
          <pc:docMk/>
          <pc:sldMk cId="1742861620" sldId="266"/>
        </pc:sldMkLst>
        <pc:spChg chg="mod">
          <ac:chgData name="Patrick Spohr" userId="52d4397b1069a9aa" providerId="LiveId" clId="{DF9858F3-AC30-49A1-8942-DBB4D65E35D1}" dt="2024-01-08T11:28:55.111" v="2539" actId="79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DF9858F3-AC30-49A1-8942-DBB4D65E35D1}" dt="2024-01-08T18:53:40.711" v="3888" actId="14100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DF9858F3-AC30-49A1-8942-DBB4D65E35D1}" dt="2024-01-08T11:25:52.633" v="2503" actId="478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trick Spohr" userId="52d4397b1069a9aa" providerId="LiveId" clId="{DF9858F3-AC30-49A1-8942-DBB4D65E35D1}" dt="2024-01-08T11:25:53.816" v="2504" actId="478"/>
          <ac:spMkLst>
            <pc:docMk/>
            <pc:sldMk cId="1742861620" sldId="266"/>
            <ac:spMk id="6" creationId="{7C4B8313-9270-4128-8674-3A3E42B806BC}"/>
          </ac:spMkLst>
        </pc:spChg>
        <pc:spChg chg="add mod">
          <ac:chgData name="Patrick Spohr" userId="52d4397b1069a9aa" providerId="LiveId" clId="{DF9858F3-AC30-49A1-8942-DBB4D65E35D1}" dt="2024-01-08T18:45:53.238" v="3546" actId="1076"/>
          <ac:spMkLst>
            <pc:docMk/>
            <pc:sldMk cId="1742861620" sldId="266"/>
            <ac:spMk id="7" creationId="{EA647766-7523-CEB9-6418-CE9E1FAD5FA9}"/>
          </ac:spMkLst>
        </pc:spChg>
      </pc:sldChg>
      <pc:sldChg chg="addSp delSp modSp mod ord">
        <pc:chgData name="Patrick Spohr" userId="52d4397b1069a9aa" providerId="LiveId" clId="{DF9858F3-AC30-49A1-8942-DBB4D65E35D1}" dt="2024-01-08T19:16:07.464" v="4004" actId="478"/>
        <pc:sldMkLst>
          <pc:docMk/>
          <pc:sldMk cId="2499682613" sldId="269"/>
        </pc:sldMkLst>
        <pc:spChg chg="mod">
          <ac:chgData name="Patrick Spohr" userId="52d4397b1069a9aa" providerId="LiveId" clId="{DF9858F3-AC30-49A1-8942-DBB4D65E35D1}" dt="2024-01-08T18:42:09.493" v="3460" actId="1076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atrick Spohr" userId="52d4397b1069a9aa" providerId="LiveId" clId="{DF9858F3-AC30-49A1-8942-DBB4D65E35D1}" dt="2024-01-08T11:28:30.870" v="2520" actId="478"/>
          <ac:spMkLst>
            <pc:docMk/>
            <pc:sldMk cId="2499682613" sldId="269"/>
            <ac:spMk id="5" creationId="{64763885-AE15-BA53-DBEB-139196D16096}"/>
          </ac:spMkLst>
        </pc:spChg>
        <pc:spChg chg="del">
          <ac:chgData name="Patrick Spohr" userId="52d4397b1069a9aa" providerId="LiveId" clId="{DF9858F3-AC30-49A1-8942-DBB4D65E35D1}" dt="2024-01-08T11:25:47.812" v="2501" actId="478"/>
          <ac:spMkLst>
            <pc:docMk/>
            <pc:sldMk cId="2499682613" sldId="269"/>
            <ac:spMk id="8" creationId="{8BA5A93F-DCAE-40B8-8E94-3239A1A6A21A}"/>
          </ac:spMkLst>
        </pc:spChg>
        <pc:spChg chg="del">
          <ac:chgData name="Patrick Spohr" userId="52d4397b1069a9aa" providerId="LiveId" clId="{DF9858F3-AC30-49A1-8942-DBB4D65E35D1}" dt="2024-01-08T11:25:50.024" v="2502" actId="478"/>
          <ac:spMkLst>
            <pc:docMk/>
            <pc:sldMk cId="2499682613" sldId="269"/>
            <ac:spMk id="9" creationId="{03091613-153A-4005-9F4D-2F185AE5F7BF}"/>
          </ac:spMkLst>
        </pc:spChg>
        <pc:spChg chg="add mod">
          <ac:chgData name="Patrick Spohr" userId="52d4397b1069a9aa" providerId="LiveId" clId="{DF9858F3-AC30-49A1-8942-DBB4D65E35D1}" dt="2024-01-08T18:43:14.752" v="3504" actId="1076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DF9858F3-AC30-49A1-8942-DBB4D65E35D1}" dt="2024-01-08T18:43:16.562" v="3505" actId="1076"/>
          <ac:spMkLst>
            <pc:docMk/>
            <pc:sldMk cId="2499682613" sldId="269"/>
            <ac:spMk id="13" creationId="{51302F36-2747-825B-E104-DD029ABB3067}"/>
          </ac:spMkLst>
        </pc:spChg>
        <pc:spChg chg="add mod">
          <ac:chgData name="Patrick Spohr" userId="52d4397b1069a9aa" providerId="LiveId" clId="{DF9858F3-AC30-49A1-8942-DBB4D65E35D1}" dt="2024-01-08T18:44:40.114" v="3535" actId="20577"/>
          <ac:spMkLst>
            <pc:docMk/>
            <pc:sldMk cId="2499682613" sldId="269"/>
            <ac:spMk id="14" creationId="{161C3FFD-72F4-FAB7-C7A1-EED5B0D45B3A}"/>
          </ac:spMkLst>
        </pc:spChg>
        <pc:graphicFrameChg chg="del">
          <ac:chgData name="Patrick Spohr" userId="52d4397b1069a9aa" providerId="LiveId" clId="{DF9858F3-AC30-49A1-8942-DBB4D65E35D1}" dt="2024-01-08T11:28:29.585" v="2519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Patrick Spohr" userId="52d4397b1069a9aa" providerId="LiveId" clId="{DF9858F3-AC30-49A1-8942-DBB4D65E35D1}" dt="2024-01-08T18:43:14.752" v="3504" actId="1076"/>
          <ac:picMkLst>
            <pc:docMk/>
            <pc:sldMk cId="2499682613" sldId="269"/>
            <ac:picMk id="7" creationId="{2094233F-7205-85F9-209D-09B7DD5CD962}"/>
          </ac:picMkLst>
        </pc:picChg>
        <pc:picChg chg="add mod">
          <ac:chgData name="Patrick Spohr" userId="52d4397b1069a9aa" providerId="LiveId" clId="{DF9858F3-AC30-49A1-8942-DBB4D65E35D1}" dt="2024-01-08T18:43:16.562" v="3505" actId="1076"/>
          <ac:picMkLst>
            <pc:docMk/>
            <pc:sldMk cId="2499682613" sldId="269"/>
            <ac:picMk id="12" creationId="{BE7D710C-4E43-C715-9C91-E406FE792F58}"/>
          </ac:picMkLst>
        </pc:picChg>
        <pc:picChg chg="add del mod">
          <ac:chgData name="Patrick Spohr" userId="52d4397b1069a9aa" providerId="LiveId" clId="{DF9858F3-AC30-49A1-8942-DBB4D65E35D1}" dt="2024-01-08T19:16:07.464" v="4004" actId="478"/>
          <ac:picMkLst>
            <pc:docMk/>
            <pc:sldMk cId="2499682613" sldId="269"/>
            <ac:picMk id="16" creationId="{B43D1A70-2A01-10C9-2CD9-412386C9A538}"/>
          </ac:picMkLst>
        </pc:picChg>
      </pc:sldChg>
      <pc:sldChg chg="delSp modSp mod">
        <pc:chgData name="Patrick Spohr" userId="52d4397b1069a9aa" providerId="LiveId" clId="{DF9858F3-AC30-49A1-8942-DBB4D65E35D1}" dt="2024-01-08T11:25:57.599" v="2506" actId="478"/>
        <pc:sldMkLst>
          <pc:docMk/>
          <pc:sldMk cId="1969787568" sldId="271"/>
        </pc:sldMkLst>
        <pc:spChg chg="mod">
          <ac:chgData name="Patrick Spohr" userId="52d4397b1069a9aa" providerId="LiveId" clId="{DF9858F3-AC30-49A1-8942-DBB4D65E35D1}" dt="2024-01-08T08:59:32.006" v="1" actId="20577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Patrick Spohr" userId="52d4397b1069a9aa" providerId="LiveId" clId="{DF9858F3-AC30-49A1-8942-DBB4D65E35D1}" dt="2024-01-08T11:25:56.490" v="2505" actId="47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Patrick Spohr" userId="52d4397b1069a9aa" providerId="LiveId" clId="{DF9858F3-AC30-49A1-8942-DBB4D65E35D1}" dt="2024-01-08T11:25:57.599" v="2506" actId="478"/>
          <ac:spMkLst>
            <pc:docMk/>
            <pc:sldMk cId="1969787568" sldId="271"/>
            <ac:spMk id="6" creationId="{4C127D99-645F-4FCF-9573-FDFE2A344FA9}"/>
          </ac:spMkLst>
        </pc:spChg>
      </pc:sldChg>
      <pc:sldChg chg="del">
        <pc:chgData name="Patrick Spohr" userId="52d4397b1069a9aa" providerId="LiveId" clId="{DF9858F3-AC30-49A1-8942-DBB4D65E35D1}" dt="2024-01-08T09:34:46.906" v="43" actId="47"/>
        <pc:sldMkLst>
          <pc:docMk/>
          <pc:sldMk cId="3456669286" sldId="272"/>
        </pc:sldMkLst>
      </pc:sldChg>
      <pc:sldChg chg="addSp delSp modSp mod">
        <pc:chgData name="Patrick Spohr" userId="52d4397b1069a9aa" providerId="LiveId" clId="{DF9858F3-AC30-49A1-8942-DBB4D65E35D1}" dt="2024-01-08T10:45:39.783" v="1868" actId="478"/>
        <pc:sldMkLst>
          <pc:docMk/>
          <pc:sldMk cId="2908118866" sldId="273"/>
        </pc:sldMkLst>
        <pc:spChg chg="del">
          <ac:chgData name="Patrick Spohr" userId="52d4397b1069a9aa" providerId="LiveId" clId="{DF9858F3-AC30-49A1-8942-DBB4D65E35D1}" dt="2024-01-08T10:45:38.419" v="1867" actId="478"/>
          <ac:spMkLst>
            <pc:docMk/>
            <pc:sldMk cId="2908118866" sldId="273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9.783" v="1868" actId="478"/>
          <ac:spMkLst>
            <pc:docMk/>
            <pc:sldMk cId="2908118866" sldId="273"/>
            <ac:spMk id="5" creationId="{B7F2EC63-C0E9-ADFC-0328-FC199AC54ECB}"/>
          </ac:spMkLst>
        </pc:spChg>
      </pc:sldChg>
      <pc:sldChg chg="addSp delSp modSp mod">
        <pc:chgData name="Patrick Spohr" userId="52d4397b1069a9aa" providerId="LiveId" clId="{DF9858F3-AC30-49A1-8942-DBB4D65E35D1}" dt="2024-01-08T10:45:35.086" v="1866" actId="478"/>
        <pc:sldMkLst>
          <pc:docMk/>
          <pc:sldMk cId="2793536616" sldId="274"/>
        </pc:sldMkLst>
        <pc:spChg chg="del">
          <ac:chgData name="Patrick Spohr" userId="52d4397b1069a9aa" providerId="LiveId" clId="{DF9858F3-AC30-49A1-8942-DBB4D65E35D1}" dt="2024-01-08T10:45:33.878" v="1865" actId="478"/>
          <ac:spMkLst>
            <pc:docMk/>
            <pc:sldMk cId="2793536616" sldId="274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5.086" v="1866" actId="478"/>
          <ac:spMkLst>
            <pc:docMk/>
            <pc:sldMk cId="2793536616" sldId="274"/>
            <ac:spMk id="5" creationId="{D835E275-5227-A3A2-0385-9300B94624BF}"/>
          </ac:spMkLst>
        </pc:spChg>
      </pc:sldChg>
      <pc:sldChg chg="addSp delSp modSp mod">
        <pc:chgData name="Patrick Spohr" userId="52d4397b1069a9aa" providerId="LiveId" clId="{DF9858F3-AC30-49A1-8942-DBB4D65E35D1}" dt="2024-01-08T10:45:49.510" v="1870" actId="478"/>
        <pc:sldMkLst>
          <pc:docMk/>
          <pc:sldMk cId="1330312731" sldId="275"/>
        </pc:sldMkLst>
        <pc:spChg chg="del">
          <ac:chgData name="Patrick Spohr" userId="52d4397b1069a9aa" providerId="LiveId" clId="{DF9858F3-AC30-49A1-8942-DBB4D65E35D1}" dt="2024-01-08T10:45:48.417" v="1869" actId="478"/>
          <ac:spMkLst>
            <pc:docMk/>
            <pc:sldMk cId="1330312731" sldId="275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49.510" v="1870" actId="478"/>
          <ac:spMkLst>
            <pc:docMk/>
            <pc:sldMk cId="1330312731" sldId="275"/>
            <ac:spMk id="5" creationId="{4BB22B69-874E-3D95-D083-514111B50718}"/>
          </ac:spMkLst>
        </pc:spChg>
      </pc:sldChg>
      <pc:sldChg chg="addSp delSp modSp mod">
        <pc:chgData name="Patrick Spohr" userId="52d4397b1069a9aa" providerId="LiveId" clId="{DF9858F3-AC30-49A1-8942-DBB4D65E35D1}" dt="2024-01-08T10:39:10.710" v="1756" actId="478"/>
        <pc:sldMkLst>
          <pc:docMk/>
          <pc:sldMk cId="905108375" sldId="276"/>
        </pc:sldMkLst>
        <pc:spChg chg="mod">
          <ac:chgData name="Patrick Spohr" userId="52d4397b1069a9aa" providerId="LiveId" clId="{DF9858F3-AC30-49A1-8942-DBB4D65E35D1}" dt="2024-01-08T10:39:06.635" v="1754" actId="313"/>
          <ac:spMkLst>
            <pc:docMk/>
            <pc:sldMk cId="905108375" sldId="276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10:39:08.855" v="1755" actId="478"/>
          <ac:spMkLst>
            <pc:docMk/>
            <pc:sldMk cId="905108375" sldId="276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39:10.710" v="1756" actId="478"/>
          <ac:spMkLst>
            <pc:docMk/>
            <pc:sldMk cId="905108375" sldId="276"/>
            <ac:spMk id="5" creationId="{D3D8FB2C-08D1-712D-F819-4664A1E6D2E3}"/>
          </ac:spMkLst>
        </pc:spChg>
      </pc:sldChg>
      <pc:sldChg chg="modSp add mod">
        <pc:chgData name="Patrick Spohr" userId="52d4397b1069a9aa" providerId="LiveId" clId="{DF9858F3-AC30-49A1-8942-DBB4D65E35D1}" dt="2024-01-08T10:40:42.119" v="1779" actId="790"/>
        <pc:sldMkLst>
          <pc:docMk/>
          <pc:sldMk cId="2748591485" sldId="277"/>
        </pc:sldMkLst>
        <pc:spChg chg="mod">
          <ac:chgData name="Patrick Spohr" userId="52d4397b1069a9aa" providerId="LiveId" clId="{DF9858F3-AC30-49A1-8942-DBB4D65E35D1}" dt="2024-01-08T10:40:42.119" v="1779" actId="790"/>
          <ac:spMkLst>
            <pc:docMk/>
            <pc:sldMk cId="2748591485" sldId="277"/>
            <ac:spMk id="2" creationId="{B1FE5F11-B7B9-4B80-8C6A-A8A7A7190B77}"/>
          </ac:spMkLst>
        </pc:spChg>
      </pc:sldChg>
      <pc:sldChg chg="addSp delSp modSp new mod">
        <pc:chgData name="Patrick Spohr" userId="52d4397b1069a9aa" providerId="LiveId" clId="{DF9858F3-AC30-49A1-8942-DBB4D65E35D1}" dt="2024-01-08T19:03:23.597" v="4001" actId="113"/>
        <pc:sldMkLst>
          <pc:docMk/>
          <pc:sldMk cId="2785922805" sldId="278"/>
        </pc:sldMkLst>
        <pc:spChg chg="mod">
          <ac:chgData name="Patrick Spohr" userId="52d4397b1069a9aa" providerId="LiveId" clId="{DF9858F3-AC30-49A1-8942-DBB4D65E35D1}" dt="2024-01-08T11:28:15.124" v="2518" actId="1076"/>
          <ac:spMkLst>
            <pc:docMk/>
            <pc:sldMk cId="2785922805" sldId="278"/>
            <ac:spMk id="2" creationId="{B676547A-4FE7-8EAF-5DA3-21D2ACEAF910}"/>
          </ac:spMkLst>
        </pc:spChg>
        <pc:spChg chg="mod">
          <ac:chgData name="Patrick Spohr" userId="52d4397b1069a9aa" providerId="LiveId" clId="{DF9858F3-AC30-49A1-8942-DBB4D65E35D1}" dt="2024-01-08T11:24:59.259" v="2484" actId="1076"/>
          <ac:spMkLst>
            <pc:docMk/>
            <pc:sldMk cId="2785922805" sldId="278"/>
            <ac:spMk id="3" creationId="{C5319D7E-6580-866D-E0E6-602E1B7AFB97}"/>
          </ac:spMkLst>
        </pc:spChg>
        <pc:spChg chg="del">
          <ac:chgData name="Patrick Spohr" userId="52d4397b1069a9aa" providerId="LiveId" clId="{DF9858F3-AC30-49A1-8942-DBB4D65E35D1}" dt="2024-01-08T09:37:59.665" v="259" actId="478"/>
          <ac:spMkLst>
            <pc:docMk/>
            <pc:sldMk cId="2785922805" sldId="278"/>
            <ac:spMk id="4" creationId="{7EF6F96B-48CD-7A61-A997-2253F72DAE4C}"/>
          </ac:spMkLst>
        </pc:spChg>
        <pc:spChg chg="del">
          <ac:chgData name="Patrick Spohr" userId="52d4397b1069a9aa" providerId="LiveId" clId="{DF9858F3-AC30-49A1-8942-DBB4D65E35D1}" dt="2024-01-08T09:37:57.085" v="257" actId="478"/>
          <ac:spMkLst>
            <pc:docMk/>
            <pc:sldMk cId="2785922805" sldId="278"/>
            <ac:spMk id="5" creationId="{78F64C96-6E93-74ED-DC03-05B447050841}"/>
          </ac:spMkLst>
        </pc:spChg>
        <pc:spChg chg="del">
          <ac:chgData name="Patrick Spohr" userId="52d4397b1069a9aa" providerId="LiveId" clId="{DF9858F3-AC30-49A1-8942-DBB4D65E35D1}" dt="2024-01-08T09:37:59.002" v="258" actId="478"/>
          <ac:spMkLst>
            <pc:docMk/>
            <pc:sldMk cId="2785922805" sldId="278"/>
            <ac:spMk id="6" creationId="{4475EED9-EA8E-2016-FC92-20B87AAE61BD}"/>
          </ac:spMkLst>
        </pc:spChg>
        <pc:spChg chg="del">
          <ac:chgData name="Patrick Spohr" userId="52d4397b1069a9aa" providerId="LiveId" clId="{DF9858F3-AC30-49A1-8942-DBB4D65E35D1}" dt="2024-01-08T11:25:29.858" v="2494" actId="478"/>
          <ac:spMkLst>
            <pc:docMk/>
            <pc:sldMk cId="2785922805" sldId="278"/>
            <ac:spMk id="7" creationId="{EA91E51B-6877-CB6C-E389-E418BDE793D8}"/>
          </ac:spMkLst>
        </pc:spChg>
        <pc:spChg chg="del mod">
          <ac:chgData name="Patrick Spohr" userId="52d4397b1069a9aa" providerId="LiveId" clId="{DF9858F3-AC30-49A1-8942-DBB4D65E35D1}" dt="2024-01-08T11:25:28.527" v="2493" actId="478"/>
          <ac:spMkLst>
            <pc:docMk/>
            <pc:sldMk cId="2785922805" sldId="278"/>
            <ac:spMk id="8" creationId="{E5DDFDB6-D378-F867-398F-B6F026901960}"/>
          </ac:spMkLst>
        </pc:spChg>
        <pc:spChg chg="add mod">
          <ac:chgData name="Patrick Spohr" userId="52d4397b1069a9aa" providerId="LiveId" clId="{DF9858F3-AC30-49A1-8942-DBB4D65E35D1}" dt="2024-01-08T19:03:23.597" v="4001" actId="113"/>
          <ac:spMkLst>
            <pc:docMk/>
            <pc:sldMk cId="2785922805" sldId="278"/>
            <ac:spMk id="9" creationId="{6DAB90C4-A29C-A918-6F4C-A0DAEB932843}"/>
          </ac:spMkLst>
        </pc:spChg>
      </pc:sldChg>
      <pc:sldChg chg="addSp delSp modSp new mod">
        <pc:chgData name="Patrick Spohr" userId="52d4397b1069a9aa" providerId="LiveId" clId="{DF9858F3-AC30-49A1-8942-DBB4D65E35D1}" dt="2024-01-08T18:35:54.096" v="3357" actId="14100"/>
        <pc:sldMkLst>
          <pc:docMk/>
          <pc:sldMk cId="2473054970" sldId="279"/>
        </pc:sldMkLst>
        <pc:spChg chg="mod">
          <ac:chgData name="Patrick Spohr" userId="52d4397b1069a9aa" providerId="LiveId" clId="{DF9858F3-AC30-49A1-8942-DBB4D65E35D1}" dt="2024-01-08T12:09:15.440" v="3322" actId="20577"/>
          <ac:spMkLst>
            <pc:docMk/>
            <pc:sldMk cId="2473054970" sldId="279"/>
            <ac:spMk id="2" creationId="{92B61703-1E55-197F-AD72-7E1B380153D6}"/>
          </ac:spMkLst>
        </pc:spChg>
        <pc:spChg chg="del">
          <ac:chgData name="Patrick Spohr" userId="52d4397b1069a9aa" providerId="LiveId" clId="{DF9858F3-AC30-49A1-8942-DBB4D65E35D1}" dt="2024-01-08T10:43:55.480" v="1823" actId="478"/>
          <ac:spMkLst>
            <pc:docMk/>
            <pc:sldMk cId="2473054970" sldId="279"/>
            <ac:spMk id="3" creationId="{030075E1-1E7F-F3C2-53A1-0EBD33F0D9EC}"/>
          </ac:spMkLst>
        </pc:spChg>
        <pc:spChg chg="del">
          <ac:chgData name="Patrick Spohr" userId="52d4397b1069a9aa" providerId="LiveId" clId="{DF9858F3-AC30-49A1-8942-DBB4D65E35D1}" dt="2024-01-08T11:25:42.655" v="2499" actId="478"/>
          <ac:spMkLst>
            <pc:docMk/>
            <pc:sldMk cId="2473054970" sldId="279"/>
            <ac:spMk id="4" creationId="{0E54520B-010F-D960-2683-8716460F2440}"/>
          </ac:spMkLst>
        </pc:spChg>
        <pc:spChg chg="del">
          <ac:chgData name="Patrick Spohr" userId="52d4397b1069a9aa" providerId="LiveId" clId="{DF9858F3-AC30-49A1-8942-DBB4D65E35D1}" dt="2024-01-08T11:25:44.399" v="2500" actId="478"/>
          <ac:spMkLst>
            <pc:docMk/>
            <pc:sldMk cId="2473054970" sldId="279"/>
            <ac:spMk id="5" creationId="{7557A73F-549E-AFA7-07CD-BFBF2E0AC4CA}"/>
          </ac:spMkLst>
        </pc:spChg>
        <pc:spChg chg="add mod">
          <ac:chgData name="Patrick Spohr" userId="52d4397b1069a9aa" providerId="LiveId" clId="{DF9858F3-AC30-49A1-8942-DBB4D65E35D1}" dt="2024-01-08T18:35:32.557" v="3350" actId="114"/>
          <ac:spMkLst>
            <pc:docMk/>
            <pc:sldMk cId="2473054970" sldId="279"/>
            <ac:spMk id="6" creationId="{3F107158-3543-7046-6564-151788A6CDC0}"/>
          </ac:spMkLst>
        </pc:spChg>
        <pc:spChg chg="add del mod">
          <ac:chgData name="Patrick Spohr" userId="52d4397b1069a9aa" providerId="LiveId" clId="{DF9858F3-AC30-49A1-8942-DBB4D65E35D1}" dt="2024-01-08T18:32:14.174" v="3335" actId="478"/>
          <ac:spMkLst>
            <pc:docMk/>
            <pc:sldMk cId="2473054970" sldId="279"/>
            <ac:spMk id="7" creationId="{BE4C338C-0E43-CE0A-5D40-81784B844907}"/>
          </ac:spMkLst>
        </pc:spChg>
        <pc:spChg chg="add mod">
          <ac:chgData name="Patrick Spohr" userId="52d4397b1069a9aa" providerId="LiveId" clId="{DF9858F3-AC30-49A1-8942-DBB4D65E35D1}" dt="2024-01-08T18:33:12.915" v="3340" actId="1076"/>
          <ac:spMkLst>
            <pc:docMk/>
            <pc:sldMk cId="2473054970" sldId="279"/>
            <ac:spMk id="8" creationId="{1A40B68C-B4C5-15C3-76E8-A6927C6E2743}"/>
          </ac:spMkLst>
        </pc:spChg>
        <pc:spChg chg="add mod">
          <ac:chgData name="Patrick Spohr" userId="52d4397b1069a9aa" providerId="LiveId" clId="{DF9858F3-AC30-49A1-8942-DBB4D65E35D1}" dt="2024-01-08T18:35:48.315" v="3354" actId="1076"/>
          <ac:spMkLst>
            <pc:docMk/>
            <pc:sldMk cId="2473054970" sldId="279"/>
            <ac:spMk id="13" creationId="{7890D1ED-16CC-BA95-F1AC-A8F76E2E41DA}"/>
          </ac:spMkLst>
        </pc:spChg>
        <pc:picChg chg="add mod">
          <ac:chgData name="Patrick Spohr" userId="52d4397b1069a9aa" providerId="LiveId" clId="{DF9858F3-AC30-49A1-8942-DBB4D65E35D1}" dt="2024-01-08T18:35:52.217" v="3355" actId="1076"/>
          <ac:picMkLst>
            <pc:docMk/>
            <pc:sldMk cId="2473054970" sldId="279"/>
            <ac:picMk id="10" creationId="{16F4A55C-D53A-80CF-7E8A-230B723C7C20}"/>
          </ac:picMkLst>
        </pc:picChg>
        <pc:picChg chg="add mod">
          <ac:chgData name="Patrick Spohr" userId="52d4397b1069a9aa" providerId="LiveId" clId="{DF9858F3-AC30-49A1-8942-DBB4D65E35D1}" dt="2024-01-08T18:35:54.096" v="3357" actId="14100"/>
          <ac:picMkLst>
            <pc:docMk/>
            <pc:sldMk cId="2473054970" sldId="279"/>
            <ac:picMk id="12" creationId="{6C7BC963-2245-1A02-C411-B3786F225A54}"/>
          </ac:picMkLst>
        </pc:picChg>
      </pc:sldChg>
      <pc:sldChg chg="addSp delSp modSp new mod">
        <pc:chgData name="Patrick Spohr" userId="52d4397b1069a9aa" providerId="LiveId" clId="{DF9858F3-AC30-49A1-8942-DBB4D65E35D1}" dt="2024-01-08T11:25:38.609" v="2498" actId="478"/>
        <pc:sldMkLst>
          <pc:docMk/>
          <pc:sldMk cId="1011197537" sldId="280"/>
        </pc:sldMkLst>
        <pc:spChg chg="mod">
          <ac:chgData name="Patrick Spohr" userId="52d4397b1069a9aa" providerId="LiveId" clId="{DF9858F3-AC30-49A1-8942-DBB4D65E35D1}" dt="2024-01-08T11:23:54.453" v="2480" actId="14100"/>
          <ac:spMkLst>
            <pc:docMk/>
            <pc:sldMk cId="1011197537" sldId="280"/>
            <ac:spMk id="2" creationId="{096496AB-2B8F-DD6E-60F3-D0363157388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3" creationId="{8BC920A5-410C-50E6-1089-F5F2F6A20EA8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4" creationId="{018FE195-EFB1-1C70-9EC7-35A2EB82DB83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5" creationId="{0F0DE1D8-C4E4-78E5-46CD-2F4B163204E0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6" creationId="{C52CAE52-9BC2-EDD8-1789-664C8B37D9F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7" creationId="{BC03F603-705B-23BC-5A97-107A9D52BF15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8" creationId="{EC8C70C6-3768-AD8A-EF0E-67E68EC60214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9" creationId="{9A577460-869B-9022-FE37-F58BC8A07E0F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0" creationId="{B28278A4-2EE7-DCBF-9C30-7052968B6D6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1" creationId="{837E61A2-ED7A-FD4F-B4A7-CCFEB6252AF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2" creationId="{AE9A89A1-A723-FCA8-A017-6298ED37C73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3" creationId="{EA212999-2CC8-7098-113A-95309564CD1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4" creationId="{B072B757-A40A-A135-ACD8-92937EB734E8}"/>
          </ac:spMkLst>
        </pc:spChg>
        <pc:spChg chg="del">
          <ac:chgData name="Patrick Spohr" userId="52d4397b1069a9aa" providerId="LiveId" clId="{DF9858F3-AC30-49A1-8942-DBB4D65E35D1}" dt="2024-01-08T11:25:37.501" v="2497" actId="478"/>
          <ac:spMkLst>
            <pc:docMk/>
            <pc:sldMk cId="1011197537" sldId="280"/>
            <ac:spMk id="15" creationId="{7F2D7DF0-C2B2-F8CF-4CD3-99BCBF6EEC1F}"/>
          </ac:spMkLst>
        </pc:spChg>
        <pc:spChg chg="del">
          <ac:chgData name="Patrick Spohr" userId="52d4397b1069a9aa" providerId="LiveId" clId="{DF9858F3-AC30-49A1-8942-DBB4D65E35D1}" dt="2024-01-08T11:25:38.609" v="2498" actId="478"/>
          <ac:spMkLst>
            <pc:docMk/>
            <pc:sldMk cId="1011197537" sldId="280"/>
            <ac:spMk id="16" creationId="{478AD3AC-0A42-19C7-C6ED-E7FE72E9E59E}"/>
          </ac:spMkLst>
        </pc:spChg>
        <pc:spChg chg="add mod">
          <ac:chgData name="Patrick Spohr" userId="52d4397b1069a9aa" providerId="LiveId" clId="{DF9858F3-AC30-49A1-8942-DBB4D65E35D1}" dt="2024-01-08T11:23:51.631" v="2478" actId="1076"/>
          <ac:spMkLst>
            <pc:docMk/>
            <pc:sldMk cId="1011197537" sldId="280"/>
            <ac:spMk id="18" creationId="{DFF1AD07-9916-411B-EB34-7A0BD6D999FA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0" creationId="{05C13385-7609-C69D-8A63-02564636452F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new del">
        <pc:chgData name="Patrick Spohr" userId="52d4397b1069a9aa" providerId="LiveId" clId="{DF9858F3-AC30-49A1-8942-DBB4D65E35D1}" dt="2024-01-08T10:43:18.248" v="1805" actId="47"/>
        <pc:sldMkLst>
          <pc:docMk/>
          <pc:sldMk cId="1488138540" sldId="280"/>
        </pc:sldMkLst>
      </pc:sldChg>
      <pc:sldChg chg="addSp delSp modSp add mod">
        <pc:chgData name="Patrick Spohr" userId="52d4397b1069a9aa" providerId="LiveId" clId="{DF9858F3-AC30-49A1-8942-DBB4D65E35D1}" dt="2024-01-08T12:00:03.352" v="3142" actId="114"/>
        <pc:sldMkLst>
          <pc:docMk/>
          <pc:sldMk cId="1055446090" sldId="281"/>
        </pc:sldMkLst>
        <pc:spChg chg="mod">
          <ac:chgData name="Patrick Spohr" userId="52d4397b1069a9aa" providerId="LiveId" clId="{DF9858F3-AC30-49A1-8942-DBB4D65E35D1}" dt="2024-01-08T11:55:51.140" v="3027" actId="790"/>
          <ac:spMkLst>
            <pc:docMk/>
            <pc:sldMk cId="1055446090" sldId="281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1:46:13.625" v="2749" actId="478"/>
          <ac:spMkLst>
            <pc:docMk/>
            <pc:sldMk cId="1055446090" sldId="281"/>
            <ac:spMk id="3" creationId="{D851C395-6BC4-4F00-B40B-069DBBB7C08B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4" creationId="{A1D16151-9486-4A03-AE3A-F1CC562E0564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5" creationId="{DDE59236-37DD-4582-A2A0-3F9A13A3B55D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6" creationId="{DE1CCF0F-F0BB-42D7-B3C2-C29336739F32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7" creationId="{1F939793-2181-4A3D-9C5A-CE676CC83EC0}"/>
          </ac:spMkLst>
        </pc:spChg>
        <pc:spChg chg="del">
          <ac:chgData name="Patrick Spohr" userId="52d4397b1069a9aa" providerId="LiveId" clId="{DF9858F3-AC30-49A1-8942-DBB4D65E35D1}" dt="2024-01-08T11:46:08.965" v="2745" actId="478"/>
          <ac:spMkLst>
            <pc:docMk/>
            <pc:sldMk cId="1055446090" sldId="281"/>
            <ac:spMk id="8" creationId="{C9FA0B0D-7B36-4D63-86BD-20E6E1B6A0D8}"/>
          </ac:spMkLst>
        </pc:spChg>
        <pc:spChg chg="mod">
          <ac:chgData name="Patrick Spohr" userId="52d4397b1069a9aa" providerId="LiveId" clId="{DF9858F3-AC30-49A1-8942-DBB4D65E35D1}" dt="2024-01-08T12:00:03.352" v="3142" actId="114"/>
          <ac:spMkLst>
            <pc:docMk/>
            <pc:sldMk cId="1055446090" sldId="281"/>
            <ac:spMk id="9" creationId="{A2EC940A-65AF-FBBA-3E19-2972579674C8}"/>
          </ac:spMkLst>
        </pc:spChg>
        <pc:spChg chg="add del mod">
          <ac:chgData name="Patrick Spohr" userId="52d4397b1069a9aa" providerId="LiveId" clId="{DF9858F3-AC30-49A1-8942-DBB4D65E35D1}" dt="2024-01-08T11:46:11.229" v="2747" actId="478"/>
          <ac:spMkLst>
            <pc:docMk/>
            <pc:sldMk cId="1055446090" sldId="281"/>
            <ac:spMk id="11" creationId="{81C59BB6-859E-08D3-395A-39C5A739220D}"/>
          </ac:spMkLst>
        </pc:spChg>
        <pc:spChg chg="add del mod">
          <ac:chgData name="Patrick Spohr" userId="52d4397b1069a9aa" providerId="LiveId" clId="{DF9858F3-AC30-49A1-8942-DBB4D65E35D1}" dt="2024-01-08T11:46:12.173" v="2748" actId="478"/>
          <ac:spMkLst>
            <pc:docMk/>
            <pc:sldMk cId="1055446090" sldId="281"/>
            <ac:spMk id="13" creationId="{188C3250-AA63-38B2-3AD7-0183084F0DD4}"/>
          </ac:spMkLst>
        </pc:spChg>
        <pc:spChg chg="add del mod">
          <ac:chgData name="Patrick Spohr" userId="52d4397b1069a9aa" providerId="LiveId" clId="{DF9858F3-AC30-49A1-8942-DBB4D65E35D1}" dt="2024-01-08T11:46:10.230" v="2746" actId="478"/>
          <ac:spMkLst>
            <pc:docMk/>
            <pc:sldMk cId="1055446090" sldId="281"/>
            <ac:spMk id="15" creationId="{8227140A-98B1-FCFA-AA29-85B2CED82076}"/>
          </ac:spMkLst>
        </pc:spChg>
        <pc:spChg chg="add del mod">
          <ac:chgData name="Patrick Spohr" userId="52d4397b1069a9aa" providerId="LiveId" clId="{DF9858F3-AC30-49A1-8942-DBB4D65E35D1}" dt="2024-01-08T11:46:08.091" v="2744" actId="478"/>
          <ac:spMkLst>
            <pc:docMk/>
            <pc:sldMk cId="1055446090" sldId="281"/>
            <ac:spMk id="17" creationId="{9A5D8596-F768-53A4-E0B2-58FD2C52A94D}"/>
          </ac:spMkLst>
        </pc:spChg>
        <pc:spChg chg="add del mod">
          <ac:chgData name="Patrick Spohr" userId="52d4397b1069a9aa" providerId="LiveId" clId="{DF9858F3-AC30-49A1-8942-DBB4D65E35D1}" dt="2024-01-08T11:46:15.825" v="2751" actId="478"/>
          <ac:spMkLst>
            <pc:docMk/>
            <pc:sldMk cId="1055446090" sldId="281"/>
            <ac:spMk id="19" creationId="{5FE185B2-F2B1-0853-8336-1E77DC861BD3}"/>
          </ac:spMkLst>
        </pc:spChg>
        <pc:spChg chg="add del mod">
          <ac:chgData name="Patrick Spohr" userId="52d4397b1069a9aa" providerId="LiveId" clId="{DF9858F3-AC30-49A1-8942-DBB4D65E35D1}" dt="2024-01-08T11:46:14.705" v="2750" actId="478"/>
          <ac:spMkLst>
            <pc:docMk/>
            <pc:sldMk cId="1055446090" sldId="281"/>
            <ac:spMk id="21" creationId="{81E6E705-D27B-43C4-CBC7-89D858F053E2}"/>
          </ac:spMkLst>
        </pc:spChg>
      </pc:sldChg>
      <pc:sldChg chg="modSp add mod">
        <pc:chgData name="Patrick Spohr" userId="52d4397b1069a9aa" providerId="LiveId" clId="{DF9858F3-AC30-49A1-8942-DBB4D65E35D1}" dt="2024-01-08T12:09:12.365" v="3321" actId="790"/>
        <pc:sldMkLst>
          <pc:docMk/>
          <pc:sldMk cId="1303265465" sldId="282"/>
        </pc:sldMkLst>
        <pc:spChg chg="mod">
          <ac:chgData name="Patrick Spohr" userId="52d4397b1069a9aa" providerId="LiveId" clId="{DF9858F3-AC30-49A1-8942-DBB4D65E35D1}" dt="2024-01-08T12:09:12.365" v="3321" actId="790"/>
          <ac:spMkLst>
            <pc:docMk/>
            <pc:sldMk cId="1303265465" sldId="282"/>
            <ac:spMk id="2" creationId="{C4CA0637-CCAA-425E-A57A-6205AFDC8B8C}"/>
          </ac:spMkLst>
        </pc:spChg>
      </pc:sldChg>
      <pc:sldChg chg="add del">
        <pc:chgData name="Patrick Spohr" userId="52d4397b1069a9aa" providerId="LiveId" clId="{DF9858F3-AC30-49A1-8942-DBB4D65E35D1}" dt="2024-01-08T18:45:15.199" v="3537" actId="47"/>
        <pc:sldMkLst>
          <pc:docMk/>
          <pc:sldMk cId="666857175" sldId="283"/>
        </pc:sldMkLst>
      </pc:sldChg>
      <pc:sldChg chg="addSp delSp modSp add mod">
        <pc:chgData name="Patrick Spohr" userId="52d4397b1069a9aa" providerId="LiveId" clId="{DF9858F3-AC30-49A1-8942-DBB4D65E35D1}" dt="2024-01-08T19:03:16.296" v="4000" actId="1076"/>
        <pc:sldMkLst>
          <pc:docMk/>
          <pc:sldMk cId="4229088505" sldId="283"/>
        </pc:sldMkLst>
        <pc:spChg chg="mod">
          <ac:chgData name="Patrick Spohr" userId="52d4397b1069a9aa" providerId="LiveId" clId="{DF9858F3-AC30-49A1-8942-DBB4D65E35D1}" dt="2024-01-08T19:01:28.125" v="3939" actId="1076"/>
          <ac:spMkLst>
            <pc:docMk/>
            <pc:sldMk cId="4229088505" sldId="283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8:57:52.975" v="3899" actId="478"/>
          <ac:spMkLst>
            <pc:docMk/>
            <pc:sldMk cId="4229088505" sldId="283"/>
            <ac:spMk id="9" creationId="{A2EC940A-65AF-FBBA-3E19-2972579674C8}"/>
          </ac:spMkLst>
        </pc:spChg>
        <pc:spChg chg="add mod">
          <ac:chgData name="Patrick Spohr" userId="52d4397b1069a9aa" providerId="LiveId" clId="{DF9858F3-AC30-49A1-8942-DBB4D65E35D1}" dt="2024-01-08T19:03:16.296" v="4000" actId="1076"/>
          <ac:spMkLst>
            <pc:docMk/>
            <pc:sldMk cId="4229088505" sldId="283"/>
            <ac:spMk id="14" creationId="{A8ECA58F-53C6-0685-2C35-928D2E07278E}"/>
          </ac:spMkLst>
        </pc:spChg>
        <pc:picChg chg="add del mod">
          <ac:chgData name="Patrick Spohr" userId="52d4397b1069a9aa" providerId="LiveId" clId="{DF9858F3-AC30-49A1-8942-DBB4D65E35D1}" dt="2024-01-08T19:00:07.209" v="3913" actId="478"/>
          <ac:picMkLst>
            <pc:docMk/>
            <pc:sldMk cId="4229088505" sldId="283"/>
            <ac:picMk id="4" creationId="{AD5CBE9A-C7A2-D934-4072-ACEAC255FB27}"/>
          </ac:picMkLst>
        </pc:picChg>
        <pc:picChg chg="add del mod">
          <ac:chgData name="Patrick Spohr" userId="52d4397b1069a9aa" providerId="LiveId" clId="{DF9858F3-AC30-49A1-8942-DBB4D65E35D1}" dt="2024-01-08T19:02:06.784" v="3940" actId="478"/>
          <ac:picMkLst>
            <pc:docMk/>
            <pc:sldMk cId="4229088505" sldId="283"/>
            <ac:picMk id="6" creationId="{75108271-BDC7-78B7-EC6B-7B868357813B}"/>
          </ac:picMkLst>
        </pc:picChg>
        <pc:picChg chg="add del mod">
          <ac:chgData name="Patrick Spohr" userId="52d4397b1069a9aa" providerId="LiveId" clId="{DF9858F3-AC30-49A1-8942-DBB4D65E35D1}" dt="2024-01-08T19:00:32.414" v="3919" actId="478"/>
          <ac:picMkLst>
            <pc:docMk/>
            <pc:sldMk cId="4229088505" sldId="283"/>
            <ac:picMk id="8" creationId="{2899787E-719F-B0E2-C811-09A15A2A7D03}"/>
          </ac:picMkLst>
        </pc:picChg>
        <pc:picChg chg="add mod">
          <ac:chgData name="Patrick Spohr" userId="52d4397b1069a9aa" providerId="LiveId" clId="{DF9858F3-AC30-49A1-8942-DBB4D65E35D1}" dt="2024-01-08T19:03:11.809" v="3999" actId="1076"/>
          <ac:picMkLst>
            <pc:docMk/>
            <pc:sldMk cId="4229088505" sldId="283"/>
            <ac:picMk id="11" creationId="{51231209-9AF9-0C9A-214B-B4CB6919D722}"/>
          </ac:picMkLst>
        </pc:picChg>
        <pc:picChg chg="add mod">
          <ac:chgData name="Patrick Spohr" userId="52d4397b1069a9aa" providerId="LiveId" clId="{DF9858F3-AC30-49A1-8942-DBB4D65E35D1}" dt="2024-01-08T19:02:41.889" v="3996" actId="14100"/>
          <ac:picMkLst>
            <pc:docMk/>
            <pc:sldMk cId="4229088505" sldId="283"/>
            <ac:picMk id="13" creationId="{138F2525-7CB4-1D61-FE33-F6B454A79E74}"/>
          </ac:picMkLst>
        </pc:picChg>
      </pc:sldChg>
    </pc:docChg>
  </pc:docChgLst>
  <pc:docChgLst>
    <pc:chgData name="Patrick Spohr" userId="52d4397b1069a9aa" providerId="LiveId" clId="{6151AC62-3526-4785-8DE7-A8101ABC310B}"/>
    <pc:docChg chg="custSel addSld modSld">
      <pc:chgData name="Patrick Spohr" userId="52d4397b1069a9aa" providerId="LiveId" clId="{6151AC62-3526-4785-8DE7-A8101ABC310B}" dt="2024-01-09T07:40:38.812" v="199" actId="20577"/>
      <pc:docMkLst>
        <pc:docMk/>
      </pc:docMkLst>
      <pc:sldChg chg="modSp mod">
        <pc:chgData name="Patrick Spohr" userId="52d4397b1069a9aa" providerId="LiveId" clId="{6151AC62-3526-4785-8DE7-A8101ABC310B}" dt="2024-01-09T07:40:38.812" v="199" actId="20577"/>
        <pc:sldMkLst>
          <pc:docMk/>
          <pc:sldMk cId="1713219598" sldId="257"/>
        </pc:sldMkLst>
        <pc:spChg chg="mod">
          <ac:chgData name="Patrick Spohr" userId="52d4397b1069a9aa" providerId="LiveId" clId="{6151AC62-3526-4785-8DE7-A8101ABC310B}" dt="2024-01-09T07:40:38.812" v="19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Patrick Spohr" userId="52d4397b1069a9aa" providerId="LiveId" clId="{6151AC62-3526-4785-8DE7-A8101ABC310B}" dt="2024-01-09T07:33:05.968" v="137" actId="20577"/>
        <pc:sldMkLst>
          <pc:docMk/>
          <pc:sldMk cId="2499682613" sldId="269"/>
        </pc:sldMkLst>
        <pc:spChg chg="mod">
          <ac:chgData name="Patrick Spohr" userId="52d4397b1069a9aa" providerId="LiveId" clId="{6151AC62-3526-4785-8DE7-A8101ABC310B}" dt="2024-01-09T07:33:05.968" v="137" actId="20577"/>
          <ac:spMkLst>
            <pc:docMk/>
            <pc:sldMk cId="2499682613" sldId="269"/>
            <ac:spMk id="14" creationId="{161C3FFD-72F4-FAB7-C7A1-EED5B0D45B3A}"/>
          </ac:spMkLst>
        </pc:spChg>
      </pc:sldChg>
      <pc:sldChg chg="addSp delSp modSp add mod">
        <pc:chgData name="Patrick Spohr" userId="52d4397b1069a9aa" providerId="LiveId" clId="{6151AC62-3526-4785-8DE7-A8101ABC310B}" dt="2024-01-09T07:28:11.588" v="136" actId="1076"/>
        <pc:sldMkLst>
          <pc:docMk/>
          <pc:sldMk cId="675902136" sldId="284"/>
        </pc:sldMkLst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3" creationId="{D851C395-6BC4-4F00-B40B-069DBBB7C08B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5" creationId="{DDE59236-37DD-4582-A2A0-3F9A13A3B55D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6" creationId="{DE1CCF0F-F0BB-42D7-B3C2-C29336739F32}"/>
          </ac:spMkLst>
        </pc:spChg>
        <pc:spChg chg="del">
          <ac:chgData name="Patrick Spohr" userId="52d4397b1069a9aa" providerId="LiveId" clId="{6151AC62-3526-4785-8DE7-A8101ABC310B}" dt="2024-01-09T07:22:48.761" v="25" actId="478"/>
          <ac:spMkLst>
            <pc:docMk/>
            <pc:sldMk cId="675902136" sldId="284"/>
            <ac:spMk id="7" creationId="{1F939793-2181-4A3D-9C5A-CE676CC83EC0}"/>
          </ac:spMkLst>
        </pc:spChg>
        <pc:spChg chg="del">
          <ac:chgData name="Patrick Spohr" userId="52d4397b1069a9aa" providerId="LiveId" clId="{6151AC62-3526-4785-8DE7-A8101ABC310B}" dt="2024-01-09T07:22:49.907" v="26" actId="478"/>
          <ac:spMkLst>
            <pc:docMk/>
            <pc:sldMk cId="675902136" sldId="284"/>
            <ac:spMk id="8" creationId="{C9FA0B0D-7B36-4D63-86BD-20E6E1B6A0D8}"/>
          </ac:spMkLst>
        </pc:spChg>
        <pc:spChg chg="del">
          <ac:chgData name="Patrick Spohr" userId="52d4397b1069a9aa" providerId="LiveId" clId="{6151AC62-3526-4785-8DE7-A8101ABC310B}" dt="2024-01-09T07:23:15.726" v="31" actId="478"/>
          <ac:spMkLst>
            <pc:docMk/>
            <pc:sldMk cId="675902136" sldId="284"/>
            <ac:spMk id="9" creationId="{A2EC940A-65AF-FBBA-3E19-2972579674C8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1" creationId="{F5764024-B029-5475-D1D5-5CCD3B490D63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3" creationId="{10A767C8-7654-1223-9D6D-D7F5BA8E4E48}"/>
          </ac:spMkLst>
        </pc:spChg>
        <pc:picChg chg="add mod">
          <ac:chgData name="Patrick Spohr" userId="52d4397b1069a9aa" providerId="LiveId" clId="{6151AC62-3526-4785-8DE7-A8101ABC310B}" dt="2024-01-09T07:28:11.588" v="136" actId="1076"/>
          <ac:picMkLst>
            <pc:docMk/>
            <pc:sldMk cId="675902136" sldId="284"/>
            <ac:picMk id="15" creationId="{12660E55-FB12-693F-EC4B-7ABF95E38E8B}"/>
          </ac:picMkLst>
        </pc:picChg>
      </pc:sldChg>
    </pc:docChg>
  </pc:docChgLst>
  <pc:docChgLst>
    <pc:chgData name="Patrick Spohr" userId="52d4397b1069a9aa" providerId="LiveId" clId="{5FB87676-0D6E-4C42-AF8E-7F6E4C1E0218}"/>
    <pc:docChg chg="undo custSel addSld delSld modSld modMainMaster">
      <pc:chgData name="Patrick Spohr" userId="52d4397b1069a9aa" providerId="LiveId" clId="{5FB87676-0D6E-4C42-AF8E-7F6E4C1E0218}" dt="2024-01-20T17:03:01.983" v="1498" actId="33524"/>
      <pc:docMkLst>
        <pc:docMk/>
      </pc:docMkLst>
      <pc:sldChg chg="modSp mod">
        <pc:chgData name="Patrick Spohr" userId="52d4397b1069a9aa" providerId="LiveId" clId="{5FB87676-0D6E-4C42-AF8E-7F6E4C1E0218}" dt="2024-01-20T14:37:00.439" v="75" actId="403"/>
        <pc:sldMkLst>
          <pc:docMk/>
          <pc:sldMk cId="1713219598" sldId="257"/>
        </pc:sldMkLst>
        <pc:spChg chg="mod">
          <ac:chgData name="Patrick Spohr" userId="52d4397b1069a9aa" providerId="LiveId" clId="{5FB87676-0D6E-4C42-AF8E-7F6E4C1E0218}" dt="2024-01-20T14:37:00.439" v="75" actId="403"/>
          <ac:spMkLst>
            <pc:docMk/>
            <pc:sldMk cId="1713219598" sldId="257"/>
            <ac:spMk id="5" creationId="{D9D2EB6C-1FB1-BD84-40DF-3266C5D31716}"/>
          </ac:spMkLst>
        </pc:spChg>
      </pc:sldChg>
      <pc:sldChg chg="modSp mod">
        <pc:chgData name="Patrick Spohr" userId="52d4397b1069a9aa" providerId="LiveId" clId="{5FB87676-0D6E-4C42-AF8E-7F6E4C1E0218}" dt="2024-01-20T14:46:26.162" v="153" actId="790"/>
        <pc:sldMkLst>
          <pc:docMk/>
          <pc:sldMk cId="2908118866" sldId="273"/>
        </pc:sldMkLst>
        <pc:spChg chg="mod">
          <ac:chgData name="Patrick Spohr" userId="52d4397b1069a9aa" providerId="LiveId" clId="{5FB87676-0D6E-4C42-AF8E-7F6E4C1E0218}" dt="2024-01-20T14:46:26.162" v="153" actId="790"/>
          <ac:spMkLst>
            <pc:docMk/>
            <pc:sldMk cId="2908118866" sldId="273"/>
            <ac:spMk id="2" creationId="{B1FE5F11-B7B9-4B80-8C6A-A8A7A7190B77}"/>
          </ac:spMkLst>
        </pc:spChg>
      </pc:sldChg>
      <pc:sldChg chg="addSp delSp modSp mod chgLayout">
        <pc:chgData name="Patrick Spohr" userId="52d4397b1069a9aa" providerId="LiveId" clId="{5FB87676-0D6E-4C42-AF8E-7F6E4C1E0218}" dt="2024-01-20T14:44:52.337" v="151" actId="700"/>
        <pc:sldMkLst>
          <pc:docMk/>
          <pc:sldMk cId="2748591485" sldId="277"/>
        </pc:sldMkLst>
        <pc:spChg chg="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2" creationId="{B1FE5F11-B7B9-4B80-8C6A-A8A7A7190B77}"/>
          </ac:spMkLst>
        </pc:spChg>
        <pc:spChg chg="add del mod">
          <ac:chgData name="Patrick Spohr" userId="52d4397b1069a9aa" providerId="LiveId" clId="{5FB87676-0D6E-4C42-AF8E-7F6E4C1E0218}" dt="2024-01-20T14:43:55.859" v="148" actId="6264"/>
          <ac:spMkLst>
            <pc:docMk/>
            <pc:sldMk cId="2748591485" sldId="277"/>
            <ac:spMk id="3" creationId="{7E8E2D2D-27DE-2B8A-BC59-E26F9D941B33}"/>
          </ac:spMkLst>
        </pc:spChg>
        <pc:spChg chg="add del mod ord">
          <ac:chgData name="Patrick Spohr" userId="52d4397b1069a9aa" providerId="LiveId" clId="{5FB87676-0D6E-4C42-AF8E-7F6E4C1E0218}" dt="2024-01-20T14:44:03.044" v="149" actId="700"/>
          <ac:spMkLst>
            <pc:docMk/>
            <pc:sldMk cId="2748591485" sldId="277"/>
            <ac:spMk id="4" creationId="{89E4C443-B349-7E3F-4FE6-6207F87D7E76}"/>
          </ac:spMkLst>
        </pc:spChg>
        <pc:spChg chg="add del mod or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5" creationId="{6706F8DF-AE92-4BF5-36C2-EBD51392BE5F}"/>
          </ac:spMkLst>
        </pc:spChg>
        <pc:spChg chg="add del mo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6" creationId="{67D09585-E42A-59F8-2D1A-60E27C052895}"/>
          </ac:spMkLst>
        </pc:spChg>
        <pc:spChg chg="add del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7" creationId="{74E639A5-3787-705E-3527-B4B79241071C}"/>
          </ac:spMkLst>
        </pc:spChg>
        <pc:spChg chg="add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8" creationId="{4562F8BC-0FA1-7307-D9E9-63C7DBDB22AB}"/>
          </ac:spMkLst>
        </pc:spChg>
      </pc:sldChg>
      <pc:sldChg chg="modSp mod">
        <pc:chgData name="Patrick Spohr" userId="52d4397b1069a9aa" providerId="LiveId" clId="{5FB87676-0D6E-4C42-AF8E-7F6E4C1E0218}" dt="2024-01-20T16:47:03.239" v="1271" actId="20577"/>
        <pc:sldMkLst>
          <pc:docMk/>
          <pc:sldMk cId="2473054970" sldId="279"/>
        </pc:sldMkLst>
        <pc:spChg chg="mod">
          <ac:chgData name="Patrick Spohr" userId="52d4397b1069a9aa" providerId="LiveId" clId="{5FB87676-0D6E-4C42-AF8E-7F6E4C1E0218}" dt="2024-01-20T16:47:03.239" v="1271" actId="20577"/>
          <ac:spMkLst>
            <pc:docMk/>
            <pc:sldMk cId="2473054970" sldId="279"/>
            <ac:spMk id="6" creationId="{3F107158-3543-7046-6564-151788A6CDC0}"/>
          </ac:spMkLst>
        </pc:spChg>
      </pc:sldChg>
      <pc:sldChg chg="modSp mod">
        <pc:chgData name="Patrick Spohr" userId="52d4397b1069a9aa" providerId="LiveId" clId="{5FB87676-0D6E-4C42-AF8E-7F6E4C1E0218}" dt="2024-01-20T16:48:17.924" v="1372" actId="1076"/>
        <pc:sldMkLst>
          <pc:docMk/>
          <pc:sldMk cId="1011197537" sldId="280"/>
        </pc:sldMkLst>
        <pc:spChg chg="mod">
          <ac:chgData name="Patrick Spohr" userId="52d4397b1069a9aa" providerId="LiveId" clId="{5FB87676-0D6E-4C42-AF8E-7F6E4C1E0218}" dt="2024-01-20T16:48:17.924" v="1372" actId="1076"/>
          <ac:spMkLst>
            <pc:docMk/>
            <pc:sldMk cId="1011197537" sldId="280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0T16:48:17.924" v="1372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modSp mod">
        <pc:chgData name="Patrick Spohr" userId="52d4397b1069a9aa" providerId="LiveId" clId="{5FB87676-0D6E-4C42-AF8E-7F6E4C1E0218}" dt="2024-01-20T16:46:55.954" v="1269" actId="1076"/>
        <pc:sldMkLst>
          <pc:docMk/>
          <pc:sldMk cId="675902136" sldId="284"/>
        </pc:sldMkLst>
        <pc:picChg chg="mod">
          <ac:chgData name="Patrick Spohr" userId="52d4397b1069a9aa" providerId="LiveId" clId="{5FB87676-0D6E-4C42-AF8E-7F6E4C1E0218}" dt="2024-01-20T16:46:55.954" v="1269" actId="1076"/>
          <ac:picMkLst>
            <pc:docMk/>
            <pc:sldMk cId="675902136" sldId="284"/>
            <ac:picMk id="15" creationId="{12660E55-FB12-693F-EC4B-7ABF95E38E8B}"/>
          </ac:picMkLst>
        </pc:picChg>
      </pc:sldChg>
      <pc:sldChg chg="addSp delSp modSp new mod">
        <pc:chgData name="Patrick Spohr" userId="52d4397b1069a9aa" providerId="LiveId" clId="{5FB87676-0D6E-4C42-AF8E-7F6E4C1E0218}" dt="2024-01-20T14:34:27.508" v="67" actId="1076"/>
        <pc:sldMkLst>
          <pc:docMk/>
          <pc:sldMk cId="3347891825" sldId="285"/>
        </pc:sldMkLst>
        <pc:spChg chg="mod">
          <ac:chgData name="Patrick Spohr" userId="52d4397b1069a9aa" providerId="LiveId" clId="{5FB87676-0D6E-4C42-AF8E-7F6E4C1E0218}" dt="2024-01-20T14:33:53.539" v="44" actId="20577"/>
          <ac:spMkLst>
            <pc:docMk/>
            <pc:sldMk cId="3347891825" sldId="285"/>
            <ac:spMk id="2" creationId="{77790B77-3614-5DF1-B8A1-B872535369E6}"/>
          </ac:spMkLst>
        </pc:spChg>
        <pc:spChg chg="del">
          <ac:chgData name="Patrick Spohr" userId="52d4397b1069a9aa" providerId="LiveId" clId="{5FB87676-0D6E-4C42-AF8E-7F6E4C1E0218}" dt="2024-01-20T14:33:57.549" v="45" actId="478"/>
          <ac:spMkLst>
            <pc:docMk/>
            <pc:sldMk cId="3347891825" sldId="285"/>
            <ac:spMk id="3" creationId="{F3FBFDD3-31BE-12F1-3CA0-0ACA8F722299}"/>
          </ac:spMkLst>
        </pc:spChg>
        <pc:spChg chg="add mod">
          <ac:chgData name="Patrick Spohr" userId="52d4397b1069a9aa" providerId="LiveId" clId="{5FB87676-0D6E-4C42-AF8E-7F6E4C1E0218}" dt="2024-01-20T14:34:27.508" v="67" actId="1076"/>
          <ac:spMkLst>
            <pc:docMk/>
            <pc:sldMk cId="3347891825" sldId="285"/>
            <ac:spMk id="6" creationId="{970EC147-2A9E-4B30-4E49-090CBA1ADDBE}"/>
          </ac:spMkLst>
        </pc:spChg>
      </pc:sldChg>
      <pc:sldChg chg="addSp delSp modSp new del mod modClrScheme chgLayout">
        <pc:chgData name="Patrick Spohr" userId="52d4397b1069a9aa" providerId="LiveId" clId="{5FB87676-0D6E-4C42-AF8E-7F6E4C1E0218}" dt="2024-01-20T14:44:54.404" v="152" actId="47"/>
        <pc:sldMkLst>
          <pc:docMk/>
          <pc:sldMk cId="2225284609" sldId="286"/>
        </pc:sldMkLst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2" creationId="{1D46D571-160F-6138-EEBF-D8E5CB5A41EE}"/>
          </ac:spMkLst>
        </pc:spChg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3" creationId="{086BCFDC-C0F3-DE43-5C93-79EC9366C1A7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4" creationId="{EF2123D7-0C93-4A43-E170-91EA544C5FE0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5" creationId="{FFA64B71-4362-6192-49F5-A52951DDE669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6" creationId="{53E51B11-4E34-E138-F0A0-7C2A62C345A7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7" creationId="{D220FD66-48BC-C7E4-ACA6-53884CF7100C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8" creationId="{6AC70091-8DF5-E10C-4F10-CB785FFD581F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9" creationId="{501C0738-0225-177F-8DD3-EABFDC9A594E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0" creationId="{474F0974-D37A-DF51-257B-F1DA8180CBC0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1" creationId="{BAEF416F-C3BA-0D52-F2B6-52F2DED56E7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2" creationId="{46794FFB-20AB-BE61-9EFC-45DAD88447E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3" creationId="{C2582F3F-9944-384D-0F94-31F71958AE12}"/>
          </ac:spMkLst>
        </pc:spChg>
      </pc:sldChg>
      <pc:sldChg chg="addSp delSp modSp add mod">
        <pc:chgData name="Patrick Spohr" userId="52d4397b1069a9aa" providerId="LiveId" clId="{5FB87676-0D6E-4C42-AF8E-7F6E4C1E0218}" dt="2024-01-20T16:49:41.343" v="1399" actId="1076"/>
        <pc:sldMkLst>
          <pc:docMk/>
          <pc:sldMk cId="3319372794" sldId="286"/>
        </pc:sldMkLst>
        <pc:spChg chg="mod">
          <ac:chgData name="Patrick Spohr" userId="52d4397b1069a9aa" providerId="LiveId" clId="{5FB87676-0D6E-4C42-AF8E-7F6E4C1E0218}" dt="2024-01-20T16:49:31.977" v="1397" actId="14100"/>
          <ac:spMkLst>
            <pc:docMk/>
            <pc:sldMk cId="3319372794" sldId="286"/>
            <ac:spMk id="3" creationId="{D851C395-6BC4-4F00-B40B-069DBBB7C08B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4" creationId="{A1D16151-9486-4A03-AE3A-F1CC562E0564}"/>
          </ac:spMkLst>
        </pc:spChg>
        <pc:spChg chg="del">
          <ac:chgData name="Patrick Spohr" userId="52d4397b1069a9aa" providerId="LiveId" clId="{5FB87676-0D6E-4C42-AF8E-7F6E4C1E0218}" dt="2024-01-20T15:28:43.117" v="192" actId="478"/>
          <ac:spMkLst>
            <pc:docMk/>
            <pc:sldMk cId="3319372794" sldId="286"/>
            <ac:spMk id="5" creationId="{DDE59236-37DD-4582-A2A0-3F9A13A3B55D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6" creationId="{DE1CCF0F-F0BB-42D7-B3C2-C29336739F32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7" creationId="{1F939793-2181-4A3D-9C5A-CE676CC83EC0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8" creationId="{C9FA0B0D-7B36-4D63-86BD-20E6E1B6A0D8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9" creationId="{A2EC940A-65AF-FBBA-3E19-2972579674C8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2" creationId="{ED912CF0-A330-B69C-34C2-A78AEB8CD136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6" creationId="{7DA6820F-E187-8B11-D106-63888423BE6F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8" creationId="{A9C7CA78-8CAE-3EBC-BDFF-B5F15DECD35B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20" creationId="{357848EE-B3B5-0034-FF0B-6DA67FF1B723}"/>
          </ac:spMkLst>
        </pc:spChg>
        <pc:spChg chg="add del mod">
          <ac:chgData name="Patrick Spohr" userId="52d4397b1069a9aa" providerId="LiveId" clId="{5FB87676-0D6E-4C42-AF8E-7F6E4C1E0218}" dt="2024-01-20T15:28:46.007" v="193" actId="478"/>
          <ac:spMkLst>
            <pc:docMk/>
            <pc:sldMk cId="3319372794" sldId="286"/>
            <ac:spMk id="22" creationId="{EC4362C4-A20F-C8E1-6212-C8AA46EFF373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5" creationId="{E79EC07E-D5B9-BA9A-CCDD-E402C5828369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8" creationId="{FAF2C251-5088-1F3B-4D8D-CE3773EEBA3C}"/>
          </ac:spMkLst>
        </pc:spChg>
        <pc:spChg chg="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0" creationId="{E79EC07E-D5B9-BA9A-CCDD-E402C5828369}"/>
          </ac:spMkLst>
        </pc:spChg>
        <pc:spChg chg="add 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2" creationId="{AF9220B8-3FFB-79BA-DDDB-429972B8F38F}"/>
          </ac:spMkLst>
        </pc:spChg>
        <pc:spChg chg="add del mod">
          <ac:chgData name="Patrick Spohr" userId="52d4397b1069a9aa" providerId="LiveId" clId="{5FB87676-0D6E-4C42-AF8E-7F6E4C1E0218}" dt="2024-01-20T16:40:41.989" v="1046"/>
          <ac:spMkLst>
            <pc:docMk/>
            <pc:sldMk cId="3319372794" sldId="286"/>
            <ac:spMk id="34" creationId="{617F5184-EB14-A7B9-6716-5EE1286EFC70}"/>
          </ac:spMkLst>
        </pc:spChg>
        <pc:spChg chg="add del mod">
          <ac:chgData name="Patrick Spohr" userId="52d4397b1069a9aa" providerId="LiveId" clId="{5FB87676-0D6E-4C42-AF8E-7F6E4C1E0218}" dt="2024-01-20T16:40:41.987" v="1044" actId="478"/>
          <ac:spMkLst>
            <pc:docMk/>
            <pc:sldMk cId="3319372794" sldId="286"/>
            <ac:spMk id="35" creationId="{9759ABC8-A296-26B9-5CD8-3E9EAB8D36DC}"/>
          </ac:spMkLst>
        </pc:spChg>
        <pc:spChg chg="add del mod">
          <ac:chgData name="Patrick Spohr" userId="52d4397b1069a9aa" providerId="LiveId" clId="{5FB87676-0D6E-4C42-AF8E-7F6E4C1E0218}" dt="2024-01-20T16:40:41.990" v="1048"/>
          <ac:spMkLst>
            <pc:docMk/>
            <pc:sldMk cId="3319372794" sldId="286"/>
            <ac:spMk id="36" creationId="{8117497A-B045-10FF-B795-411687FC963C}"/>
          </ac:spMkLst>
        </pc:spChg>
        <pc:spChg chg="add mod">
          <ac:chgData name="Patrick Spohr" userId="52d4397b1069a9aa" providerId="LiveId" clId="{5FB87676-0D6E-4C42-AF8E-7F6E4C1E0218}" dt="2024-01-20T16:49:41.343" v="1399" actId="1076"/>
          <ac:spMkLst>
            <pc:docMk/>
            <pc:sldMk cId="3319372794" sldId="286"/>
            <ac:spMk id="37" creationId="{511211F5-78CC-DFAF-9005-27A4343092E3}"/>
          </ac:spMkLst>
        </pc:spChg>
        <pc:grpChg chg="add del mod">
          <ac:chgData name="Patrick Spohr" userId="52d4397b1069a9aa" providerId="LiveId" clId="{5FB87676-0D6E-4C42-AF8E-7F6E4C1E0218}" dt="2024-01-20T16:37:10.376" v="826" actId="165"/>
          <ac:grpSpMkLst>
            <pc:docMk/>
            <pc:sldMk cId="3319372794" sldId="286"/>
            <ac:grpSpMk id="29" creationId="{182C1FBB-B594-C905-5187-D2002B5A74B2}"/>
          </ac:grpSpMkLst>
        </pc:grpChg>
        <pc:grpChg chg="add del mod">
          <ac:chgData name="Patrick Spohr" userId="52d4397b1069a9aa" providerId="LiveId" clId="{5FB87676-0D6E-4C42-AF8E-7F6E4C1E0218}" dt="2024-01-20T16:39:21.592" v="1032" actId="165"/>
          <ac:grpSpMkLst>
            <pc:docMk/>
            <pc:sldMk cId="3319372794" sldId="286"/>
            <ac:grpSpMk id="33" creationId="{5CCBCB54-95CE-8A57-F658-9A184005638A}"/>
          </ac:grpSpMkLst>
        </pc:grpChg>
        <pc:picChg chg="add del mod">
          <ac:chgData name="Patrick Spohr" userId="52d4397b1069a9aa" providerId="LiveId" clId="{5FB87676-0D6E-4C42-AF8E-7F6E4C1E0218}" dt="2024-01-20T16:23:19.498" v="548" actId="478"/>
          <ac:picMkLst>
            <pc:docMk/>
            <pc:sldMk cId="3319372794" sldId="286"/>
            <ac:picMk id="24" creationId="{82D1B587-6259-3AB9-AF31-8BF2DA155D10}"/>
          </ac:picMkLst>
        </pc:picChg>
        <pc:picChg chg="add del mod">
          <ac:chgData name="Patrick Spohr" userId="52d4397b1069a9aa" providerId="LiveId" clId="{5FB87676-0D6E-4C42-AF8E-7F6E4C1E0218}" dt="2024-01-20T16:23:20.877" v="549" actId="478"/>
          <ac:picMkLst>
            <pc:docMk/>
            <pc:sldMk cId="3319372794" sldId="286"/>
            <ac:picMk id="27" creationId="{888338BA-490F-C159-8D02-5C0A0A3BA18D}"/>
          </ac:picMkLst>
        </pc:picChg>
        <pc:picChg chg="mod topLvl">
          <ac:chgData name="Patrick Spohr" userId="52d4397b1069a9aa" providerId="LiveId" clId="{5FB87676-0D6E-4C42-AF8E-7F6E4C1E0218}" dt="2024-01-20T16:39:58.541" v="1038" actId="1076"/>
          <ac:picMkLst>
            <pc:docMk/>
            <pc:sldMk cId="3319372794" sldId="286"/>
            <ac:picMk id="31" creationId="{9B44D263-654B-EEE2-6470-1E11D850E1DE}"/>
          </ac:picMkLst>
        </pc:picChg>
      </pc:sldChg>
      <pc:sldChg chg="addSp delSp modSp add mod">
        <pc:chgData name="Patrick Spohr" userId="52d4397b1069a9aa" providerId="LiveId" clId="{5FB87676-0D6E-4C42-AF8E-7F6E4C1E0218}" dt="2024-01-20T17:03:01.983" v="1498" actId="33524"/>
        <pc:sldMkLst>
          <pc:docMk/>
          <pc:sldMk cId="2035270279" sldId="287"/>
        </pc:sldMkLst>
        <pc:spChg chg="mod">
          <ac:chgData name="Patrick Spohr" userId="52d4397b1069a9aa" providerId="LiveId" clId="{5FB87676-0D6E-4C42-AF8E-7F6E4C1E0218}" dt="2024-01-20T16:45:18.114" v="1254" actId="1076"/>
          <ac:spMkLst>
            <pc:docMk/>
            <pc:sldMk cId="2035270279" sldId="287"/>
            <ac:spMk id="3" creationId="{D851C395-6BC4-4F00-B40B-069DBBB7C08B}"/>
          </ac:spMkLst>
        </pc:spChg>
        <pc:spChg chg="add mod">
          <ac:chgData name="Patrick Spohr" userId="52d4397b1069a9aa" providerId="LiveId" clId="{5FB87676-0D6E-4C42-AF8E-7F6E4C1E0218}" dt="2024-01-20T16:51:55.538" v="1426" actId="207"/>
          <ac:spMkLst>
            <pc:docMk/>
            <pc:sldMk cId="2035270279" sldId="287"/>
            <ac:spMk id="6" creationId="{35F50BCC-704B-738D-FA34-608264BAE3AA}"/>
          </ac:spMkLst>
        </pc:spChg>
        <pc:spChg chg="add mod">
          <ac:chgData name="Patrick Spohr" userId="52d4397b1069a9aa" providerId="LiveId" clId="{5FB87676-0D6E-4C42-AF8E-7F6E4C1E0218}" dt="2024-01-20T16:45:57.393" v="1263" actId="1076"/>
          <ac:spMkLst>
            <pc:docMk/>
            <pc:sldMk cId="2035270279" sldId="287"/>
            <ac:spMk id="7" creationId="{706C1295-A735-190E-92D7-7CBCBCCAA743}"/>
          </ac:spMkLst>
        </pc:spChg>
        <pc:spChg chg="add del mod">
          <ac:chgData name="Patrick Spohr" userId="52d4397b1069a9aa" providerId="LiveId" clId="{5FB87676-0D6E-4C42-AF8E-7F6E4C1E0218}" dt="2024-01-20T16:17:19.690" v="422" actId="22"/>
          <ac:spMkLst>
            <pc:docMk/>
            <pc:sldMk cId="2035270279" sldId="287"/>
            <ac:spMk id="9" creationId="{65C19B25-1E6A-B39A-0B8C-B2210DAC8B4C}"/>
          </ac:spMkLst>
        </pc:spChg>
        <pc:spChg chg="add del mod">
          <ac:chgData name="Patrick Spohr" userId="52d4397b1069a9aa" providerId="LiveId" clId="{5FB87676-0D6E-4C42-AF8E-7F6E4C1E0218}" dt="2024-01-20T16:17:28.338" v="427" actId="478"/>
          <ac:spMkLst>
            <pc:docMk/>
            <pc:sldMk cId="2035270279" sldId="287"/>
            <ac:spMk id="12" creationId="{5DF94490-837B-AA3A-C1AA-8E60D776BD0D}"/>
          </ac:spMkLst>
        </pc:spChg>
        <pc:spChg chg="add mod">
          <ac:chgData name="Patrick Spohr" userId="52d4397b1069a9aa" providerId="LiveId" clId="{5FB87676-0D6E-4C42-AF8E-7F6E4C1E0218}" dt="2024-01-20T16:55:37.427" v="1488" actId="1076"/>
          <ac:spMkLst>
            <pc:docMk/>
            <pc:sldMk cId="2035270279" sldId="287"/>
            <ac:spMk id="16" creationId="{33040477-003C-5C91-32F7-3580113278D2}"/>
          </ac:spMkLst>
        </pc:spChg>
        <pc:spChg chg="add mod">
          <ac:chgData name="Patrick Spohr" userId="52d4397b1069a9aa" providerId="LiveId" clId="{5FB87676-0D6E-4C42-AF8E-7F6E4C1E0218}" dt="2024-01-20T16:55:57.118" v="1493" actId="1076"/>
          <ac:spMkLst>
            <pc:docMk/>
            <pc:sldMk cId="2035270279" sldId="287"/>
            <ac:spMk id="17" creationId="{ACA8A133-8727-2C3B-D757-5135A4615D31}"/>
          </ac:spMkLst>
        </pc:spChg>
        <pc:spChg chg="add mod">
          <ac:chgData name="Patrick Spohr" userId="52d4397b1069a9aa" providerId="LiveId" clId="{5FB87676-0D6E-4C42-AF8E-7F6E4C1E0218}" dt="2024-01-20T16:55:55.112" v="1492" actId="1076"/>
          <ac:spMkLst>
            <pc:docMk/>
            <pc:sldMk cId="2035270279" sldId="287"/>
            <ac:spMk id="18" creationId="{67037BF4-E864-C20C-CE4E-B2A7DFA0959A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0" creationId="{ABA41BB7-CB8C-005A-05D6-5DEA0C7B3269}"/>
          </ac:spMkLst>
        </pc:spChg>
        <pc:spChg chg="add mod">
          <ac:chgData name="Patrick Spohr" userId="52d4397b1069a9aa" providerId="LiveId" clId="{5FB87676-0D6E-4C42-AF8E-7F6E4C1E0218}" dt="2024-01-20T17:03:01.983" v="1498" actId="33524"/>
          <ac:spMkLst>
            <pc:docMk/>
            <pc:sldMk cId="2035270279" sldId="287"/>
            <ac:spMk id="21" creationId="{ECDA99EF-83A8-5E06-6914-FEAFE46BAAB7}"/>
          </ac:spMkLst>
        </pc:spChg>
        <pc:spChg chg="add mod">
          <ac:chgData name="Patrick Spohr" userId="52d4397b1069a9aa" providerId="LiveId" clId="{5FB87676-0D6E-4C42-AF8E-7F6E4C1E0218}" dt="2024-01-20T17:02:33.184" v="1497" actId="20577"/>
          <ac:spMkLst>
            <pc:docMk/>
            <pc:sldMk cId="2035270279" sldId="287"/>
            <ac:spMk id="22" creationId="{BF927F79-6FB9-9857-A239-96FE48F7F0E5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3" creationId="{637E215A-D269-6A76-0E7B-1CBE9EFAC7C2}"/>
          </ac:spMkLst>
        </pc:spChg>
        <pc:spChg chg="mod">
          <ac:chgData name="Patrick Spohr" userId="52d4397b1069a9aa" providerId="LiveId" clId="{5FB87676-0D6E-4C42-AF8E-7F6E4C1E0218}" dt="2024-01-20T16:23:26.063" v="551" actId="164"/>
          <ac:spMkLst>
            <pc:docMk/>
            <pc:sldMk cId="2035270279" sldId="287"/>
            <ac:spMk id="25" creationId="{E79EC07E-D5B9-BA9A-CCDD-E402C5828369}"/>
          </ac:spMkLst>
        </pc:spChg>
        <pc:spChg chg="add mod">
          <ac:chgData name="Patrick Spohr" userId="52d4397b1069a9aa" providerId="LiveId" clId="{5FB87676-0D6E-4C42-AF8E-7F6E4C1E0218}" dt="2024-01-20T16:53:01.018" v="1431" actId="1076"/>
          <ac:spMkLst>
            <pc:docMk/>
            <pc:sldMk cId="2035270279" sldId="287"/>
            <ac:spMk id="26" creationId="{9D126FC4-5E2A-006C-5E7D-CC2286BC3A0A}"/>
          </ac:spMkLst>
        </pc:spChg>
        <pc:spChg chg="del">
          <ac:chgData name="Patrick Spohr" userId="52d4397b1069a9aa" providerId="LiveId" clId="{5FB87676-0D6E-4C42-AF8E-7F6E4C1E0218}" dt="2024-01-20T16:10:57.311" v="270" actId="478"/>
          <ac:spMkLst>
            <pc:docMk/>
            <pc:sldMk cId="2035270279" sldId="287"/>
            <ac:spMk id="28" creationId="{FAF2C251-5088-1F3B-4D8D-CE3773EEBA3C}"/>
          </ac:spMkLst>
        </pc:spChg>
        <pc:spChg chg="add mod">
          <ac:chgData name="Patrick Spohr" userId="52d4397b1069a9aa" providerId="LiveId" clId="{5FB87676-0D6E-4C42-AF8E-7F6E4C1E0218}" dt="2024-01-20T16:55:51.252" v="1490" actId="1076"/>
          <ac:spMkLst>
            <pc:docMk/>
            <pc:sldMk cId="2035270279" sldId="287"/>
            <ac:spMk id="29" creationId="{56D26A3A-EEEC-E51E-10B5-83803F6F8495}"/>
          </ac:spMkLst>
        </pc:spChg>
        <pc:spChg chg="add mod">
          <ac:chgData name="Patrick Spohr" userId="52d4397b1069a9aa" providerId="LiveId" clId="{5FB87676-0D6E-4C42-AF8E-7F6E4C1E0218}" dt="2024-01-20T16:51:10.516" v="1416" actId="1076"/>
          <ac:spMkLst>
            <pc:docMk/>
            <pc:sldMk cId="2035270279" sldId="287"/>
            <ac:spMk id="30" creationId="{8FA19B77-512A-54C1-491C-AF154EE6B4E6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2" creationId="{020E6498-0397-8DC2-BDB5-1372AEB52BE1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3" creationId="{79F656BB-8593-F4CE-4474-A9D25DEAE251}"/>
          </ac:spMkLst>
        </pc:spChg>
        <pc:grpChg chg="add del mod">
          <ac:chgData name="Patrick Spohr" userId="52d4397b1069a9aa" providerId="LiveId" clId="{5FB87676-0D6E-4C42-AF8E-7F6E4C1E0218}" dt="2024-01-20T16:23:26.987" v="552" actId="21"/>
          <ac:grpSpMkLst>
            <pc:docMk/>
            <pc:sldMk cId="2035270279" sldId="287"/>
            <ac:grpSpMk id="19" creationId="{182C1FBB-B594-C905-5187-D2002B5A74B2}"/>
          </ac:grpSpMkLst>
        </pc:grpChg>
        <pc:picChg chg="add mod">
          <ac:chgData name="Patrick Spohr" userId="52d4397b1069a9aa" providerId="LiveId" clId="{5FB87676-0D6E-4C42-AF8E-7F6E4C1E0218}" dt="2024-01-20T16:23:26.063" v="551" actId="164"/>
          <ac:picMkLst>
            <pc:docMk/>
            <pc:sldMk cId="2035270279" sldId="287"/>
            <ac:picMk id="5" creationId="{9B44D263-654B-EEE2-6470-1E11D850E1DE}"/>
          </ac:picMkLst>
        </pc:picChg>
        <pc:picChg chg="del mod">
          <ac:chgData name="Patrick Spohr" userId="52d4397b1069a9aa" providerId="LiveId" clId="{5FB87676-0D6E-4C42-AF8E-7F6E4C1E0218}" dt="2024-01-20T16:09:27.833" v="251" actId="478"/>
          <ac:picMkLst>
            <pc:docMk/>
            <pc:sldMk cId="2035270279" sldId="287"/>
            <ac:picMk id="24" creationId="{82D1B587-6259-3AB9-AF31-8BF2DA155D10}"/>
          </ac:picMkLst>
        </pc:picChg>
        <pc:picChg chg="del">
          <ac:chgData name="Patrick Spohr" userId="52d4397b1069a9aa" providerId="LiveId" clId="{5FB87676-0D6E-4C42-AF8E-7F6E4C1E0218}" dt="2024-01-20T16:09:28.231" v="252" actId="478"/>
          <ac:picMkLst>
            <pc:docMk/>
            <pc:sldMk cId="2035270279" sldId="287"/>
            <ac:picMk id="27" creationId="{888338BA-490F-C159-8D02-5C0A0A3BA18D}"/>
          </ac:picMkLst>
        </pc:picChg>
      </pc:sldChg>
      <pc:sldChg chg="modSp add mod">
        <pc:chgData name="Patrick Spohr" userId="52d4397b1069a9aa" providerId="LiveId" clId="{5FB87676-0D6E-4C42-AF8E-7F6E4C1E0218}" dt="2024-01-20T16:48:36.210" v="1374"/>
        <pc:sldMkLst>
          <pc:docMk/>
          <pc:sldMk cId="4121079351" sldId="288"/>
        </pc:sldMkLst>
        <pc:spChg chg="mod">
          <ac:chgData name="Patrick Spohr" userId="52d4397b1069a9aa" providerId="LiveId" clId="{5FB87676-0D6E-4C42-AF8E-7F6E4C1E0218}" dt="2024-01-20T16:48:36.210" v="1374"/>
          <ac:spMkLst>
            <pc:docMk/>
            <pc:sldMk cId="4121079351" sldId="288"/>
            <ac:spMk id="18" creationId="{DFF1AD07-9916-411B-EB34-7A0BD6D999FA}"/>
          </ac:spMkLst>
        </pc:spChg>
        <pc:spChg chg="mod">
          <ac:chgData name="Patrick Spohr" userId="52d4397b1069a9aa" providerId="LiveId" clId="{5FB87676-0D6E-4C42-AF8E-7F6E4C1E0218}" dt="2024-01-20T16:48:22.183" v="1373" actId="20577"/>
          <ac:spMkLst>
            <pc:docMk/>
            <pc:sldMk cId="4121079351" sldId="288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0T16:47:39.901" v="1326" actId="20577"/>
          <ac:spMkLst>
            <pc:docMk/>
            <pc:sldMk cId="4121079351" sldId="288"/>
            <ac:spMk id="21" creationId="{D1AD4DBE-29C1-D353-76A3-111CD004ACA7}"/>
          </ac:spMkLst>
        </pc:spChg>
      </pc:sldChg>
      <pc:sldMasterChg chg="modSldLayout">
        <pc:chgData name="Patrick Spohr" userId="52d4397b1069a9aa" providerId="LiveId" clId="{5FB87676-0D6E-4C42-AF8E-7F6E4C1E0218}" dt="2024-01-20T14:42:21.561" v="144" actId="207"/>
        <pc:sldMasterMkLst>
          <pc:docMk/>
          <pc:sldMasterMk cId="2319061225" sldId="2147483648"/>
        </pc:sldMasterMkLst>
        <pc:sldLayoutChg chg="modSp">
          <pc:chgData name="Patrick Spohr" userId="52d4397b1069a9aa" providerId="LiveId" clId="{5FB87676-0D6E-4C42-AF8E-7F6E4C1E0218}" dt="2024-01-20T14:38:27.940" v="87" actId="403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Patrick Spohr" userId="52d4397b1069a9aa" providerId="LiveId" clId="{5FB87676-0D6E-4C42-AF8E-7F6E4C1E0218}" dt="2024-01-20T14:38:18.941" v="79" actId="403"/>
            <ac:spMkLst>
              <pc:docMk/>
              <pc:sldMasterMk cId="2319061225" sldId="2147483648"/>
              <pc:sldLayoutMk cId="982124936" sldId="2147483650"/>
              <ac:spMk id="4" creationId="{A39F5093-3C53-4152-B8FE-0522E0795269}"/>
            </ac:spMkLst>
          </pc:spChg>
          <pc:spChg chg="mod">
            <ac:chgData name="Patrick Spohr" userId="52d4397b1069a9aa" providerId="LiveId" clId="{5FB87676-0D6E-4C42-AF8E-7F6E4C1E0218}" dt="2024-01-20T14:38:22.421" v="83" actId="403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  <pc:spChg chg="mod">
            <ac:chgData name="Patrick Spohr" userId="52d4397b1069a9aa" providerId="LiveId" clId="{5FB87676-0D6E-4C42-AF8E-7F6E4C1E0218}" dt="2024-01-20T14:38:27.940" v="87" actId="403"/>
            <ac:spMkLst>
              <pc:docMk/>
              <pc:sldMasterMk cId="2319061225" sldId="2147483648"/>
              <pc:sldLayoutMk cId="982124936" sldId="2147483650"/>
              <ac:spMk id="6" creationId="{658C0879-6B0F-4AF6-A997-EC61DA8964AE}"/>
            </ac:spMkLst>
          </pc:spChg>
        </pc:sldLayoutChg>
        <pc:sldLayoutChg chg="modSp">
          <pc:chgData name="Patrick Spohr" userId="52d4397b1069a9aa" providerId="LiveId" clId="{5FB87676-0D6E-4C42-AF8E-7F6E4C1E0218}" dt="2024-01-20T14:39:47.843" v="91" actId="403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4" creationId="{9C11EBF9-6826-475B-8079-C11128991BA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6" creationId="{D0CD125A-4493-4967-9146-841D0EF3BC63}"/>
            </ac:spMkLst>
          </pc:spChg>
        </pc:sldLayoutChg>
        <pc:sldLayoutChg chg="modSp">
          <pc:chgData name="Patrick Spohr" userId="52d4397b1069a9aa" providerId="LiveId" clId="{5FB87676-0D6E-4C42-AF8E-7F6E4C1E0218}" dt="2024-01-20T14:40:28.143" v="121" actId="404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5" creationId="{874DC36F-5D3E-439D-80B5-32633FC34434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7" creationId="{4162BD04-8F01-472A-9456-4702A2218BB5}"/>
            </ac:spMkLst>
          </pc:spChg>
        </pc:sldLayoutChg>
        <pc:sldLayoutChg chg="modSp">
          <pc:chgData name="Patrick Spohr" userId="52d4397b1069a9aa" providerId="LiveId" clId="{5FB87676-0D6E-4C42-AF8E-7F6E4C1E0218}" dt="2024-01-20T14:40:32.609" v="125" actId="403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05.612" v="103" actId="403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3" creationId="{D9303E9A-96BC-4283-A6E1-5948AEB119F4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5" creationId="{4E5E724A-95F0-41B6-A77E-EDD067272C27}"/>
            </ac:spMkLst>
          </pc:spChg>
        </pc:sldLayoutChg>
        <pc:sldLayoutChg chg="modSp">
          <pc:chgData name="Patrick Spohr" userId="52d4397b1069a9aa" providerId="LiveId" clId="{5FB87676-0D6E-4C42-AF8E-7F6E4C1E0218}" dt="2024-01-20T14:40:37.357" v="129" actId="403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9" creationId="{9B9CD8B2-CC23-467F-B0EE-2CC06D6308BD}"/>
            </ac:spMkLst>
          </pc:spChg>
        </pc:sldLayoutChg>
        <pc:sldLayoutChg chg="addSp delSp modSp mod">
          <pc:chgData name="Patrick Spohr" userId="52d4397b1069a9aa" providerId="LiveId" clId="{5FB87676-0D6E-4C42-AF8E-7F6E4C1E0218}" dt="2024-01-20T14:42:21.561" v="144" actId="207"/>
          <pc:sldLayoutMkLst>
            <pc:docMk/>
            <pc:sldMasterMk cId="2319061225" sldId="2147483648"/>
            <pc:sldLayoutMk cId="2699512310" sldId="2147483661"/>
          </pc:sldLayoutMkLst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4" creationId="{3356C735-2A0B-77CD-7CFE-B4FD6CB0F9FB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6" creationId="{C7226F0E-9706-D579-287F-C4E72B9C5C5E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7" creationId="{261AE776-111E-98A1-D453-BDD2E206CE04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8" creationId="{DC309F32-6039-06DF-4347-143A717DC8CB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9" creationId="{5D48E538-1455-CB13-92C2-296C56DD69BC}"/>
            </ac:spMkLst>
          </pc:spChg>
          <pc:spChg chg="add mod">
            <ac:chgData name="Patrick Spohr" userId="52d4397b1069a9aa" providerId="LiveId" clId="{5FB87676-0D6E-4C42-AF8E-7F6E4C1E0218}" dt="2024-01-20T14:42:21.561" v="144" actId="207"/>
            <ac:spMkLst>
              <pc:docMk/>
              <pc:sldMasterMk cId="2319061225" sldId="2147483648"/>
              <pc:sldLayoutMk cId="2699512310" sldId="2147483661"/>
              <ac:spMk id="10" creationId="{CB3B7CC5-0970-9BAD-17E8-1EC48B71FDEA}"/>
            </ac:spMkLst>
          </pc:spChg>
        </pc:sldLayoutChg>
        <pc:sldLayoutChg chg="modSp">
          <pc:chgData name="Patrick Spohr" userId="52d4397b1069a9aa" providerId="LiveId" clId="{5FB87676-0D6E-4C42-AF8E-7F6E4C1E0218}" dt="2024-01-20T14:40:19.391" v="111" actId="403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10.872" v="107" actId="403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42.215" v="135" actId="404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1" creationId="{71F34533-9677-48AF-9374-976825F4BB7E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4" creationId="{EB0962D2-BCC3-48AB-A769-2A7327D29191}"/>
            </ac:spMkLst>
          </pc:spChg>
        </pc:sldLayoutChg>
        <pc:sldLayoutChg chg="modSp">
          <pc:chgData name="Patrick Spohr" userId="52d4397b1069a9aa" providerId="LiveId" clId="{5FB87676-0D6E-4C42-AF8E-7F6E4C1E0218}" dt="2024-01-20T14:40:46.814" v="139" actId="403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9" creationId="{BF358517-D7B7-40D0-A9D0-B650C80898AC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1" creationId="{0F8222B4-B618-42C4-8BDB-D2E4DF2F22C3}"/>
            </ac:spMkLst>
          </pc:spChg>
        </pc:sldLayoutChg>
        <pc:sldLayoutChg chg="modSp">
          <pc:chgData name="Patrick Spohr" userId="52d4397b1069a9aa" providerId="LiveId" clId="{5FB87676-0D6E-4C42-AF8E-7F6E4C1E0218}" dt="2024-01-20T14:39:54.366" v="95" actId="403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01.737" v="99" actId="403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22.959" v="115" actId="403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5" creationId="{AC467230-4A0F-4B18-8BA9-C3B2FDD59CB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3B7CC5-0970-9BAD-17E8-1EC48B7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4" y="3163986"/>
            <a:ext cx="6097988" cy="2393056"/>
          </a:xfrm>
        </p:spPr>
        <p:txBody>
          <a:bodyPr/>
          <a:lstStyle/>
          <a:p>
            <a:r>
              <a:rPr lang="de-DE" dirty="0"/>
              <a:t>Neuronales Netz</a:t>
            </a:r>
            <a:br>
              <a:rPr lang="de-DE" dirty="0"/>
            </a:br>
            <a:r>
              <a:rPr lang="de-DE" dirty="0"/>
              <a:t>Portfolio 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80" y="5125007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Patrick Spohr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89FA0-0F41-4C2F-7F6D-7215CEA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542378"/>
            <a:ext cx="4082142" cy="585788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Mich über die Literatur informieren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benutzen und verstehen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mit anderen Methoden vergleichen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Auf KNN-Model bauen und der Code vereinfachen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320E-42B6-6B67-8681-69B71027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FCACF90-2C50-1256-B495-FD43F12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0BBD841-6A69-F257-40EC-AFCDE8EF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978597" y="1753411"/>
            <a:ext cx="66353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Was sind die Grenzen and Vermutungen meiner Projekte?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Nur Aktien sind im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sind passend für ein langfristiges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werden von Analysten schon geprüft.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Gewichte jede Aktie werden durch ein KNN bestimmt.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B9FBE-E72D-094F-58DE-89192BA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66A1C2-045B-BF80-CA91-8865E09B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DE4DCD-29C9-F7A4-E20C-D16D842E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83267-0343-9556-7A6D-CBA85A9E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38" y="707446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1AD07-9916-411B-EB34-7A0BD6D999FA}"/>
              </a:ext>
            </a:extLst>
          </p:cNvPr>
          <p:cNvSpPr txBox="1"/>
          <p:nvPr/>
        </p:nvSpPr>
        <p:spPr>
          <a:xfrm>
            <a:off x="1398138" y="5596491"/>
            <a:ext cx="7484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https://www.kaggle.com/datasets/jacksoncrow/stock-market-dataset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13385-7609-C69D-8A63-02564636452F}"/>
              </a:ext>
            </a:extLst>
          </p:cNvPr>
          <p:cNvSpPr txBox="1"/>
          <p:nvPr/>
        </p:nvSpPr>
        <p:spPr>
          <a:xfrm>
            <a:off x="1398139" y="2480237"/>
            <a:ext cx="85840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</a:rPr>
              <a:t>Data Structure</a:t>
            </a:r>
          </a:p>
          <a:p>
            <a:pPr algn="l" fontAlgn="base"/>
            <a:r>
              <a:rPr lang="en-US" b="0" i="0" dirty="0">
                <a:effectLst/>
              </a:rPr>
              <a:t>The date for every symbol is saved in CSV format with common fields: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Date</a:t>
            </a:r>
            <a:r>
              <a:rPr lang="en-US" b="0" i="0" dirty="0">
                <a:effectLst/>
              </a:rPr>
              <a:t> - specifies trading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Open</a:t>
            </a:r>
            <a:r>
              <a:rPr lang="en-US" b="0" i="0" dirty="0">
                <a:effectLst/>
              </a:rPr>
              <a:t> - opening price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High</a:t>
            </a:r>
            <a:r>
              <a:rPr lang="en-US" b="0" i="0" dirty="0">
                <a:effectLst/>
              </a:rPr>
              <a:t> - maximum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Low</a:t>
            </a:r>
            <a:r>
              <a:rPr lang="en-US" b="0" i="0" dirty="0">
                <a:effectLst/>
              </a:rPr>
              <a:t> - minimum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Close</a:t>
            </a:r>
            <a:r>
              <a:rPr lang="en-US" b="0" i="0" dirty="0">
                <a:effectLst/>
              </a:rPr>
              <a:t> - close price adjusted for splits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Adj Close</a:t>
            </a:r>
            <a:r>
              <a:rPr lang="en-US" b="0" i="0" dirty="0">
                <a:effectLst/>
              </a:rPr>
              <a:t> - adjusted close price adjusted for both dividends and splits.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Volume</a:t>
            </a:r>
            <a:r>
              <a:rPr lang="en-US" b="0" i="0" dirty="0">
                <a:effectLst/>
              </a:rPr>
              <a:t> - the number of shares that changed hands during a given 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D4DBE-29C1-D353-76A3-111CD004ACA7}"/>
              </a:ext>
            </a:extLst>
          </p:cNvPr>
          <p:cNvSpPr txBox="1"/>
          <p:nvPr/>
        </p:nvSpPr>
        <p:spPr>
          <a:xfrm>
            <a:off x="1398138" y="1746129"/>
            <a:ext cx="7484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Stock Market Dataset</a:t>
            </a:r>
          </a:p>
          <a:p>
            <a:r>
              <a:rPr lang="en-US" sz="2000" b="1" dirty="0"/>
              <a:t>NASDAQ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B00D-712A-AA09-0B43-D3DCB89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01BAA-65D7-ABF8-8B5A-C7DAF2B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D4764D-039C-720E-6DC4-27AEB0A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38" y="707446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1AD07-9916-411B-EB34-7A0BD6D999FA}"/>
              </a:ext>
            </a:extLst>
          </p:cNvPr>
          <p:cNvSpPr txBox="1"/>
          <p:nvPr/>
        </p:nvSpPr>
        <p:spPr>
          <a:xfrm>
            <a:off x="1398138" y="5596491"/>
            <a:ext cx="7484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https://fred.stlouisfed.org/series/DGS10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13385-7609-C69D-8A63-02564636452F}"/>
              </a:ext>
            </a:extLst>
          </p:cNvPr>
          <p:cNvSpPr txBox="1"/>
          <p:nvPr/>
        </p:nvSpPr>
        <p:spPr>
          <a:xfrm>
            <a:off x="1398139" y="2672394"/>
            <a:ext cx="85840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</a:rPr>
              <a:t>Data Structure</a:t>
            </a:r>
          </a:p>
          <a:p>
            <a:pPr algn="l" fontAlgn="base"/>
            <a:r>
              <a:rPr lang="en-US" b="0" i="0" dirty="0">
                <a:effectLst/>
              </a:rPr>
              <a:t>The date for every symbol is saved in CSV format with common fields: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Date</a:t>
            </a:r>
            <a:r>
              <a:rPr lang="en-US" b="0" i="0" dirty="0">
                <a:effectLst/>
              </a:rPr>
              <a:t> - specifies trading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Returns</a:t>
            </a:r>
            <a:r>
              <a:rPr lang="en-US" b="0" i="0" dirty="0">
                <a:effectLst/>
              </a:rPr>
              <a:t> - returns in percentages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D4DBE-29C1-D353-76A3-111CD004ACA7}"/>
              </a:ext>
            </a:extLst>
          </p:cNvPr>
          <p:cNvSpPr txBox="1"/>
          <p:nvPr/>
        </p:nvSpPr>
        <p:spPr>
          <a:xfrm>
            <a:off x="1398138" y="1938286"/>
            <a:ext cx="7484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10-Year US Treasury Yield</a:t>
            </a:r>
          </a:p>
          <a:p>
            <a:r>
              <a:rPr lang="en-US" sz="2000" b="1" dirty="0"/>
              <a:t>FRED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B00D-712A-AA09-0B43-D3DCB89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01BAA-65D7-ABF8-8B5A-C7DAF2B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D4764D-039C-720E-6DC4-27AEB0A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7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BA3BF-4DC1-3F12-38E2-BFE34EF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233" y="863657"/>
            <a:ext cx="6456410" cy="823912"/>
          </a:xfrm>
        </p:spPr>
        <p:txBody>
          <a:bodyPr/>
          <a:lstStyle/>
          <a:p>
            <a:r>
              <a:rPr lang="de-DE" b="1" dirty="0"/>
              <a:t>Feed-Forward Künstliches Neurales Netz (KNN)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EC07E-D5B9-BA9A-CCDD-E402C5828369}"/>
              </a:ext>
            </a:extLst>
          </p:cNvPr>
          <p:cNvSpPr txBox="1"/>
          <p:nvPr/>
        </p:nvSpPr>
        <p:spPr>
          <a:xfrm>
            <a:off x="8150939" y="3967987"/>
            <a:ext cx="17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117]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44D263-654B-EEE2-6470-1E11D850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" y="2211711"/>
            <a:ext cx="5855001" cy="33783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9220B8-3FFB-79BA-DDDB-429972B8F38F}"/>
              </a:ext>
            </a:extLst>
          </p:cNvPr>
          <p:cNvSpPr txBox="1"/>
          <p:nvPr/>
        </p:nvSpPr>
        <p:spPr>
          <a:xfrm>
            <a:off x="6855539" y="2172654"/>
            <a:ext cx="430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non-linear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mappings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input</a:t>
            </a:r>
            <a:r>
              <a:rPr lang="de-DE" dirty="0"/>
              <a:t> variables and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output</a:t>
            </a:r>
            <a:r>
              <a:rPr lang="de-DE" dirty="0"/>
              <a:t> variables.“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/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 drei Teile von einem neuronalen Netz sind: </a:t>
                </a:r>
                <a:r>
                  <a:rPr lang="de-DE" dirty="0">
                    <a:solidFill>
                      <a:schemeClr val="accent6"/>
                    </a:solidFill>
                  </a:rPr>
                  <a:t>die Eingangsschicht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de-DE" dirty="0">
                  <a:solidFill>
                    <a:schemeClr val="accent6"/>
                  </a:solidFill>
                </a:endParaRPr>
              </a:p>
              <a:p>
                <a:r>
                  <a:rPr lang="de-DE" dirty="0">
                    <a:solidFill>
                      <a:schemeClr val="accent4"/>
                    </a:solidFill>
                  </a:rPr>
                  <a:t>Die verborgenen Schichten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die Ausgangsschicht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blipFill>
                <a:blip r:embed="rId3"/>
                <a:stretch>
                  <a:fillRect l="-1122" t="-2956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37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2379" y="889982"/>
            <a:ext cx="5091435" cy="823912"/>
          </a:xfrm>
        </p:spPr>
        <p:txBody>
          <a:bodyPr/>
          <a:lstStyle/>
          <a:p>
            <a:r>
              <a:rPr lang="de-DE" b="1" dirty="0"/>
              <a:t>Künstliches Neurales Netz KNN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BCC-704B-738D-FA34-608264BAE3AA}"/>
              </a:ext>
            </a:extLst>
          </p:cNvPr>
          <p:cNvSpPr txBox="1"/>
          <p:nvPr/>
        </p:nvSpPr>
        <p:spPr>
          <a:xfrm>
            <a:off x="3581400" y="1713894"/>
            <a:ext cx="51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d: Inputs  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M: Hidden-Units   </a:t>
            </a:r>
            <a:r>
              <a:rPr lang="de-DE" dirty="0">
                <a:solidFill>
                  <a:schemeClr val="accent5"/>
                </a:solidFill>
              </a:rPr>
              <a:t>c: Output-Units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/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/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Gewicht in ersten Layer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Bias für Hidden-Unit j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blipFill>
                <a:blip r:embed="rId3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/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blipFill>
                <a:blip r:embed="rId4"/>
                <a:stretch>
                  <a:fillRect l="-2260" r="-79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/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Aktivationsfunktion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/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CDA99EF-83A8-5E06-6914-FEAFE46BAAB7}"/>
              </a:ext>
            </a:extLst>
          </p:cNvPr>
          <p:cNvSpPr txBox="1"/>
          <p:nvPr/>
        </p:nvSpPr>
        <p:spPr>
          <a:xfrm>
            <a:off x="1485034" y="2283852"/>
            <a:ext cx="33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von der Hidden-Unit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927F79-6FB9-9857-A239-96FE48F7F0E5}"/>
              </a:ext>
            </a:extLst>
          </p:cNvPr>
          <p:cNvSpPr txBox="1"/>
          <p:nvPr/>
        </p:nvSpPr>
        <p:spPr>
          <a:xfrm>
            <a:off x="7416749" y="2283852"/>
            <a:ext cx="23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vom Netz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E215A-D269-6A76-0E7B-1CBE9EFAC7C2}"/>
              </a:ext>
            </a:extLst>
          </p:cNvPr>
          <p:cNvSpPr txBox="1"/>
          <p:nvPr/>
        </p:nvSpPr>
        <p:spPr>
          <a:xfrm>
            <a:off x="6689344" y="3837096"/>
            <a:ext cx="43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Komplett Funktion für Figure 4.1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/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/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</a:t>
                </a:r>
                <a:r>
                  <a:rPr lang="de-DE" sz="1600" b="1" i="1" dirty="0" err="1"/>
                  <a:t>Aktivationsfunktion</a:t>
                </a:r>
                <a:r>
                  <a:rPr lang="de-DE" sz="1600" b="1" i="1" dirty="0"/>
                  <a:t> für Output-Units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blipFill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FA19B77-512A-54C1-491C-AF154EE6B4E6}"/>
              </a:ext>
            </a:extLst>
          </p:cNvPr>
          <p:cNvSpPr txBox="1"/>
          <p:nvPr/>
        </p:nvSpPr>
        <p:spPr>
          <a:xfrm>
            <a:off x="8664852" y="1512782"/>
            <a:ext cx="21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116-119]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/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9F656BB-8593-F4CE-4474-A9D25DEAE251}"/>
              </a:ext>
            </a:extLst>
          </p:cNvPr>
          <p:cNvSpPr txBox="1"/>
          <p:nvPr/>
        </p:nvSpPr>
        <p:spPr>
          <a:xfrm>
            <a:off x="6582337" y="5905965"/>
            <a:ext cx="188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 err="1"/>
              <a:t>kth</a:t>
            </a:r>
            <a:r>
              <a:rPr lang="de-DE" b="1" i="1" dirty="0"/>
              <a:t> Output-Unit</a:t>
            </a:r>
          </a:p>
        </p:txBody>
      </p:sp>
    </p:spTree>
    <p:extLst>
      <p:ext uri="{BB962C8B-B14F-4D97-AF65-F5344CB8AC3E}">
        <p14:creationId xmlns:p14="http://schemas.microsoft.com/office/powerpoint/2010/main" val="203527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087284"/>
            <a:ext cx="3043974" cy="823912"/>
          </a:xfrm>
        </p:spPr>
        <p:txBody>
          <a:bodyPr/>
          <a:lstStyle/>
          <a:p>
            <a:r>
              <a:rPr lang="de-DE" b="1" dirty="0"/>
              <a:t>Vermögensallokation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908" y="2126593"/>
            <a:ext cx="2882475" cy="1316142"/>
          </a:xfrm>
        </p:spPr>
        <p:txBody>
          <a:bodyPr>
            <a:normAutofit/>
          </a:bodyPr>
          <a:lstStyle/>
          <a:p>
            <a:r>
              <a:rPr lang="de-DE" dirty="0"/>
              <a:t>Nachdem man erfolgs-versprechende Aktien gewählt hat, ist der nächste Schritt, wie die Aktien im Portfolio zugeteilt werden.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953024"/>
            <a:ext cx="2896671" cy="823912"/>
          </a:xfrm>
        </p:spPr>
        <p:txBody>
          <a:bodyPr/>
          <a:lstStyle/>
          <a:p>
            <a:r>
              <a:rPr lang="en-US" b="1" dirty="0"/>
              <a:t>Sharpe-Quotient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010694"/>
            <a:ext cx="2896671" cy="1316141"/>
          </a:xfrm>
        </p:spPr>
        <p:txBody>
          <a:bodyPr>
            <a:normAutofit/>
          </a:bodyPr>
          <a:lstStyle/>
          <a:p>
            <a:r>
              <a:rPr lang="de-DE" dirty="0"/>
              <a:t>Im Modern Portfolio Theory​ (MPT) ist die Sharpe-Quotient eine beliebte Methode, um die risikoadjustierte Rendite zu messen.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3038875"/>
            <a:ext cx="2882475" cy="823912"/>
          </a:xfrm>
        </p:spPr>
        <p:txBody>
          <a:bodyPr/>
          <a:lstStyle/>
          <a:p>
            <a:r>
              <a:rPr lang="de-DE" b="1" dirty="0"/>
              <a:t>KNN und LSTM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4096546"/>
            <a:ext cx="2882475" cy="1025420"/>
          </a:xfrm>
        </p:spPr>
        <p:txBody>
          <a:bodyPr>
            <a:normAutofit/>
          </a:bodyPr>
          <a:lstStyle/>
          <a:p>
            <a:r>
              <a:rPr lang="de-DE" dirty="0"/>
              <a:t>Wie kann die Rechenkräfte von einem Neuralnetz die Gewichte in einem Portfolio bestimmen?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243104" y="5238353"/>
            <a:ext cx="63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6"/>
                </a:solidFill>
              </a:rPr>
              <a:t>Schnell und reibungslos Wertpapier in einem Portfolio zuteilen mit Hilfe ein KNN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088182"/>
            <a:ext cx="8638288" cy="3536191"/>
          </a:xfrm>
        </p:spPr>
        <p:txBody>
          <a:bodyPr>
            <a:normAutofit/>
          </a:bodyPr>
          <a:lstStyle/>
          <a:p>
            <a:r>
              <a:rPr lang="de-DE" sz="1600" b="1" dirty="0"/>
              <a:t>Motivation … 3</a:t>
            </a:r>
          </a:p>
          <a:p>
            <a:r>
              <a:rPr lang="de-DE" sz="1600" b="1" dirty="0"/>
              <a:t>Literatur … 6</a:t>
            </a:r>
          </a:p>
          <a:p>
            <a:r>
              <a:rPr lang="de-DE" sz="1600" b="1" dirty="0"/>
              <a:t>Ziele … 10</a:t>
            </a:r>
          </a:p>
          <a:p>
            <a:r>
              <a:rPr lang="de-DE" sz="1600" b="1" dirty="0"/>
              <a:t>Daten … 13</a:t>
            </a:r>
          </a:p>
          <a:p>
            <a:r>
              <a:rPr lang="de-DE" sz="1600" b="1" dirty="0"/>
              <a:t>Methoden … 15 </a:t>
            </a:r>
          </a:p>
          <a:p>
            <a:r>
              <a:rPr lang="de-DE" sz="1600" b="1" dirty="0"/>
              <a:t>Vorläufige Ergebnisse …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828398"/>
            <a:ext cx="2895600" cy="5278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9D843-F4D1-DD83-27B0-CC67DC1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B5AD-A029-4EEC-67F4-365E171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7569E-6A6B-64CF-BC3F-F52166B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/>
              <a:t>SHARPE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B68C-B4C5-15C3-76E8-A6927C6E2743}"/>
              </a:ext>
            </a:extLst>
          </p:cNvPr>
          <p:cNvSpPr txBox="1"/>
          <p:nvPr/>
        </p:nvSpPr>
        <p:spPr>
          <a:xfrm>
            <a:off x="3134174" y="5914544"/>
            <a:ext cx="855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https://www.fidelity.de/wissen/tipps-and-strategien/risiko-kennziffern/sharpe-ratio/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A55C-D53A-80CF-7E8A-230B723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00" y="3429000"/>
            <a:ext cx="7931558" cy="1968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63-2245-1A02-C411-B3786F22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1" y="1675027"/>
            <a:ext cx="4292019" cy="10194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28966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Sharpe-Quotient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985168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N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2003530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2426216"/>
            <a:ext cx="9762422" cy="387962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FA000C-A97A-B342-FD70-60D3E4F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69B09D-45B0-B985-AC02-36BDA1D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0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Vorläufige</a:t>
            </a:r>
            <a:br>
              <a:rPr lang="de-DE" dirty="0"/>
            </a:br>
            <a:r>
              <a:rPr lang="de-DE" dirty="0"/>
              <a:t>Ergebnisse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5F09C-1D4B-2094-9941-7F8E5C8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113333"/>
            <a:ext cx="10515600" cy="1325563"/>
          </a:xfrm>
        </p:spPr>
        <p:txBody>
          <a:bodyPr/>
          <a:lstStyle/>
          <a:p>
            <a:r>
              <a:rPr lang="de-DE" dirty="0"/>
              <a:t>Vorläufige Ergebnisse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4233F-7205-85F9-209D-09B7DD5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2" y="1573188"/>
            <a:ext cx="2449629" cy="3240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A959E-66C9-EB86-FB25-20C7D3023577}"/>
              </a:ext>
            </a:extLst>
          </p:cNvPr>
          <p:cNvSpPr txBox="1"/>
          <p:nvPr/>
        </p:nvSpPr>
        <p:spPr>
          <a:xfrm>
            <a:off x="167091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1995-01-02</a:t>
            </a:r>
          </a:p>
          <a:p>
            <a:r>
              <a:rPr lang="en-US" dirty="0"/>
              <a:t>End Date = 2000-12-31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D710C-4E43-C715-9C91-E406FE79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5" y="1569808"/>
            <a:ext cx="2558648" cy="3244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02F36-2747-825B-E104-DD029ABB3067}"/>
              </a:ext>
            </a:extLst>
          </p:cNvPr>
          <p:cNvSpPr txBox="1"/>
          <p:nvPr/>
        </p:nvSpPr>
        <p:spPr>
          <a:xfrm>
            <a:off x="609600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2001-01-02</a:t>
            </a:r>
          </a:p>
          <a:p>
            <a:r>
              <a:rPr lang="en-US" dirty="0"/>
              <a:t>End Date = 2010-12-31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C3FFD-72F4-FAB7-C7A1-EED5B0D45B3A}"/>
              </a:ext>
            </a:extLst>
          </p:cNvPr>
          <p:cNvSpPr txBox="1"/>
          <p:nvPr/>
        </p:nvSpPr>
        <p:spPr>
          <a:xfrm>
            <a:off x="8763155" y="2484782"/>
            <a:ext cx="32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&lt;- Apple ist überwiegend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94FC6-3905-20E4-319D-BCD18EC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715E5-E5C6-6C08-88A7-CAD1779B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59D9-C4F6-4BA5-7491-C0FF88EE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03572"/>
            <a:ext cx="5820603" cy="2812915"/>
          </a:xfrm>
        </p:spPr>
        <p:txBody>
          <a:bodyPr>
            <a:normAutofit/>
          </a:bodyPr>
          <a:lstStyle/>
          <a:p>
            <a:r>
              <a:rPr lang="de-DE" b="1" dirty="0"/>
              <a:t>Was habe ich gemacht?</a:t>
            </a:r>
          </a:p>
          <a:p>
            <a:r>
              <a:rPr lang="de-DE" dirty="0"/>
              <a:t>Daten vorbereitet und erste Modell gebaut</a:t>
            </a:r>
          </a:p>
          <a:p>
            <a:r>
              <a:rPr lang="de-DE" b="1" dirty="0"/>
              <a:t>Was kann ich weiter tun?</a:t>
            </a:r>
          </a:p>
          <a:p>
            <a:r>
              <a:rPr lang="de-DE" dirty="0"/>
              <a:t>Das Modell optimieren und es benutzen, um die Rendite des Portfolios zu erhöhen</a:t>
            </a:r>
          </a:p>
          <a:p>
            <a:r>
              <a:rPr lang="de-DE" b="1" dirty="0"/>
              <a:t>Gibt es andere Methoden?</a:t>
            </a:r>
          </a:p>
          <a:p>
            <a:r>
              <a:rPr lang="de-DE" dirty="0"/>
              <a:t>Wie ist das KNN-LSTM </a:t>
            </a:r>
            <a:r>
              <a:rPr lang="de-DE" dirty="0" err="1"/>
              <a:t>model</a:t>
            </a:r>
            <a:r>
              <a:rPr lang="de-DE" dirty="0"/>
              <a:t> im Vergleich zu Methoden wie von </a:t>
            </a:r>
            <a:r>
              <a:rPr lang="de-DE" dirty="0" err="1"/>
              <a:t>gurobi_optimods.sharpe_ratio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47766-7523-CEB9-6418-CE9E1FAD5FA9}"/>
              </a:ext>
            </a:extLst>
          </p:cNvPr>
          <p:cNvSpPr txBox="1"/>
          <p:nvPr/>
        </p:nvSpPr>
        <p:spPr>
          <a:xfrm>
            <a:off x="1378364" y="6266478"/>
            <a:ext cx="10336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https://gurobi-optimization-gurobi-optimods.readthedocs-hosted.com/en/stable/mods/sharpe-ratio.html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20D19-3CCE-FCFD-5CF3-9023EAA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C36AA1-3902-A420-2F1C-66A2F92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417983" y="23498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Risk-Free Rate</a:t>
            </a:r>
          </a:p>
          <a:p>
            <a:r>
              <a:rPr lang="en-US" i="1" dirty="0"/>
              <a:t>https://fred.stlouisfed.org/series/DGS10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de-DE" dirty="0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87711" cy="2183561"/>
          </a:xfrm>
        </p:spPr>
        <p:txBody>
          <a:bodyPr>
            <a:normAutofit/>
          </a:bodyPr>
          <a:lstStyle/>
          <a:p>
            <a:r>
              <a:rPr lang="en-US" dirty="0"/>
              <a:t>Patrick Spohr</a:t>
            </a:r>
          </a:p>
          <a:p>
            <a:r>
              <a:rPr lang="en-US" dirty="0"/>
              <a:t>HTW Berlin – FAR </a:t>
            </a:r>
            <a:r>
              <a:rPr lang="de-DE" dirty="0"/>
              <a:t>Masterstudiengang</a:t>
            </a:r>
          </a:p>
          <a:p>
            <a:r>
              <a:rPr lang="en-US" dirty="0"/>
              <a:t>Statistical Learning in Finance and Insurance</a:t>
            </a:r>
          </a:p>
          <a:p>
            <a:r>
              <a:rPr lang="en-US" dirty="0"/>
              <a:t>Prof Dr Christina </a:t>
            </a:r>
            <a:r>
              <a:rPr lang="en-US" dirty="0" err="1"/>
              <a:t>Erlwein</a:t>
            </a:r>
            <a:r>
              <a:rPr lang="en-US" dirty="0"/>
              <a:t>-Sayer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96BC-17ED-0C9D-A95F-88FB237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6964-E639-0CB7-90C3-7D2AC6E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44F4-2870-9905-9FBF-DAE65143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6991E-9D65-FBEB-618E-362E9F2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689528"/>
            <a:ext cx="7083701" cy="1909763"/>
          </a:xfrm>
        </p:spPr>
        <p:txBody>
          <a:bodyPr/>
          <a:lstStyle/>
          <a:p>
            <a:r>
              <a:rPr lang="de-DE" dirty="0"/>
              <a:t>Tolle Aktien gefunden…</a:t>
            </a:r>
            <a:br>
              <a:rPr lang="de-DE" dirty="0"/>
            </a:br>
            <a:r>
              <a:rPr lang="de-DE" dirty="0"/>
              <a:t>aber wie passen sie im Portfolio?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FDB42-C444-7E2C-E7B3-D00635739597}"/>
              </a:ext>
            </a:extLst>
          </p:cNvPr>
          <p:cNvSpPr txBox="1">
            <a:spLocks/>
          </p:cNvSpPr>
          <p:nvPr/>
        </p:nvSpPr>
        <p:spPr>
          <a:xfrm>
            <a:off x="308413" y="-153929"/>
            <a:ext cx="3363818" cy="97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C74DF-3B6E-E651-81BF-6F652E6D737F}"/>
              </a:ext>
            </a:extLst>
          </p:cNvPr>
          <p:cNvGrpSpPr/>
          <p:nvPr/>
        </p:nvGrpSpPr>
        <p:grpSpPr>
          <a:xfrm>
            <a:off x="6440558" y="3016042"/>
            <a:ext cx="2100469" cy="2121799"/>
            <a:chOff x="6453809" y="4206142"/>
            <a:chExt cx="1378226" cy="1411364"/>
          </a:xfrm>
          <a:solidFill>
            <a:schemeClr val="bg1"/>
          </a:solidFill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248545AF-CBAA-6D58-2495-72284B620A5F}"/>
                </a:ext>
              </a:extLst>
            </p:cNvPr>
            <p:cNvSpPr/>
            <p:nvPr/>
          </p:nvSpPr>
          <p:spPr>
            <a:xfrm>
              <a:off x="6453809" y="4206149"/>
              <a:ext cx="1378226" cy="1411357"/>
            </a:xfrm>
            <a:prstGeom prst="pie">
              <a:avLst>
                <a:gd name="adj1" fmla="val 11298702"/>
                <a:gd name="adj2" fmla="val 1358748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C06142A-18AE-6DA1-4D60-1B0CEA56FEC2}"/>
                </a:ext>
              </a:extLst>
            </p:cNvPr>
            <p:cNvSpPr/>
            <p:nvPr/>
          </p:nvSpPr>
          <p:spPr>
            <a:xfrm>
              <a:off x="6453809" y="4206148"/>
              <a:ext cx="1378226" cy="1411357"/>
            </a:xfrm>
            <a:prstGeom prst="pie">
              <a:avLst>
                <a:gd name="adj1" fmla="val 16552966"/>
                <a:gd name="adj2" fmla="val 1998009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22EE3A72-B62C-E4EC-F2D3-9B4B6E76D495}"/>
                </a:ext>
              </a:extLst>
            </p:cNvPr>
            <p:cNvSpPr/>
            <p:nvPr/>
          </p:nvSpPr>
          <p:spPr>
            <a:xfrm>
              <a:off x="6453809" y="4206142"/>
              <a:ext cx="1378226" cy="1411357"/>
            </a:xfrm>
            <a:prstGeom prst="pie">
              <a:avLst>
                <a:gd name="adj1" fmla="val 19726690"/>
                <a:gd name="adj2" fmla="val 17352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6BFCC804-C314-968B-2B62-534DA9C37C38}"/>
                </a:ext>
              </a:extLst>
            </p:cNvPr>
            <p:cNvSpPr/>
            <p:nvPr/>
          </p:nvSpPr>
          <p:spPr>
            <a:xfrm>
              <a:off x="6453809" y="4206146"/>
              <a:ext cx="1378226" cy="1411357"/>
            </a:xfrm>
            <a:prstGeom prst="pie">
              <a:avLst>
                <a:gd name="adj1" fmla="val 1675198"/>
                <a:gd name="adj2" fmla="val 104024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09C3F87-7EA5-0EE8-A52C-E5E0CDD2F953}"/>
                </a:ext>
              </a:extLst>
            </p:cNvPr>
            <p:cNvSpPr/>
            <p:nvPr/>
          </p:nvSpPr>
          <p:spPr>
            <a:xfrm>
              <a:off x="6453809" y="4206145"/>
              <a:ext cx="1378226" cy="1411357"/>
            </a:xfrm>
            <a:prstGeom prst="pie">
              <a:avLst>
                <a:gd name="adj1" fmla="val 10355556"/>
                <a:gd name="adj2" fmla="val 113022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86F542F0-A4F6-D7CA-A583-C562AB5A5BC9}"/>
                </a:ext>
              </a:extLst>
            </p:cNvPr>
            <p:cNvSpPr/>
            <p:nvPr/>
          </p:nvSpPr>
          <p:spPr>
            <a:xfrm>
              <a:off x="6453809" y="4206144"/>
              <a:ext cx="1378226" cy="1411357"/>
            </a:xfrm>
            <a:prstGeom prst="pie">
              <a:avLst>
                <a:gd name="adj1" fmla="val 13579157"/>
                <a:gd name="adj2" fmla="val 166331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F4352F-D987-876E-E148-AA689257728B}"/>
              </a:ext>
            </a:extLst>
          </p:cNvPr>
          <p:cNvSpPr txBox="1"/>
          <p:nvPr/>
        </p:nvSpPr>
        <p:spPr>
          <a:xfrm>
            <a:off x="5224670" y="5442802"/>
            <a:ext cx="48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ist einfach, wenn man nur fünf Aktien hat.</a:t>
            </a:r>
          </a:p>
          <a:p>
            <a:endParaRPr lang="de-DE" dirty="0"/>
          </a:p>
          <a:p>
            <a:r>
              <a:rPr lang="de-DE" dirty="0"/>
              <a:t>Aber wenn man fünfzig Aktien hat?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B17D-134F-C3D5-F191-8B229EF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72D962D-C338-8579-07C7-813CF2AF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7B4F8BF-746D-CF24-AF24-2F6D1CE5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43269"/>
            <a:ext cx="6209157" cy="4459357"/>
          </a:xfrm>
        </p:spPr>
        <p:txBody>
          <a:bodyPr>
            <a:normAutofit/>
          </a:bodyPr>
          <a:lstStyle/>
          <a:p>
            <a:r>
              <a:rPr lang="de-DE" sz="2400" dirty="0"/>
              <a:t>Kurze Einleitung</a:t>
            </a:r>
          </a:p>
          <a:p>
            <a:endParaRPr lang="de-DE" sz="1600" i="1" dirty="0"/>
          </a:p>
          <a:p>
            <a:endParaRPr lang="de-DE" sz="1600" i="1" dirty="0"/>
          </a:p>
          <a:p>
            <a:r>
              <a:rPr lang="de-DE" sz="1600" i="1" dirty="0"/>
              <a:t>In drei Wörtern zusammengefasst…</a:t>
            </a:r>
          </a:p>
          <a:p>
            <a:r>
              <a:rPr lang="de-DE" sz="2000" b="1" i="1" dirty="0"/>
              <a:t>Portfolio-Allokation Optimierung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i="1" dirty="0"/>
              <a:t>In einem Satz…</a:t>
            </a:r>
          </a:p>
          <a:p>
            <a:r>
              <a:rPr lang="de-DE" sz="1600" dirty="0"/>
              <a:t>Aktien in einem Portfolio zuteilen, indem KNN und LSTM mit Sharpe-Quotient als Verlustfunktion eingesetzt wird.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B97C1-2D03-3B95-3F5C-BED864547733}"/>
              </a:ext>
            </a:extLst>
          </p:cNvPr>
          <p:cNvSpPr txBox="1">
            <a:spLocks/>
          </p:cNvSpPr>
          <p:nvPr/>
        </p:nvSpPr>
        <p:spPr>
          <a:xfrm>
            <a:off x="1362075" y="245166"/>
            <a:ext cx="7066687" cy="108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DFCEC-BAD4-775C-7F2B-32EC52D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036BC-FA3D-5444-769E-9457BD5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ED70-983A-1F5E-35E1-F8C79C6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62F8BC-0FA1-7307-D9E9-63C7DBDB2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24AC0-772A-2B3B-1EDA-A224FBB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67832"/>
            <a:ext cx="4212942" cy="363011"/>
          </a:xfrm>
        </p:spPr>
        <p:txBody>
          <a:bodyPr/>
          <a:lstStyle/>
          <a:p>
            <a:r>
              <a:rPr lang="de-DE" sz="1800" dirty="0"/>
              <a:t>Künstliches Neuronales Netz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699597"/>
            <a:ext cx="4212942" cy="1510443"/>
          </a:xfrm>
        </p:spPr>
        <p:txBody>
          <a:bodyPr>
            <a:normAutofit/>
          </a:bodyPr>
          <a:lstStyle/>
          <a:p>
            <a:r>
              <a:rPr lang="de-DE" b="1" dirty="0"/>
              <a:t>KNN</a:t>
            </a:r>
            <a:r>
              <a:rPr lang="de-DE" dirty="0"/>
              <a:t> sind Algorithmen, die den Neuronen im Gehirn nachempfunden sind. Die Gestalt aller KNN haben ein Input Layer, (mehrere) Hidden </a:t>
            </a:r>
            <a:r>
              <a:rPr lang="de-DE" dirty="0" err="1"/>
              <a:t>Layers</a:t>
            </a:r>
            <a:r>
              <a:rPr lang="de-DE" dirty="0"/>
              <a:t> und ein Output Layer.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2160601"/>
            <a:ext cx="4114800" cy="469572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644759"/>
            <a:ext cx="4457636" cy="1407500"/>
          </a:xfrm>
        </p:spPr>
        <p:txBody>
          <a:bodyPr>
            <a:normAutofit/>
          </a:bodyPr>
          <a:lstStyle/>
          <a:p>
            <a:r>
              <a:rPr lang="de-DE" b="1" dirty="0"/>
              <a:t>LSTM</a:t>
            </a:r>
            <a:r>
              <a:rPr lang="de-DE" dirty="0"/>
              <a:t> bezeichnet sich als eine Technik zur Verbesserung eines rekurrenten neuronalen Netzes, indem es um eine Art Erinnerung an frühere Erfahrungen verfügt, um das Problem des </a:t>
            </a:r>
            <a:r>
              <a:rPr lang="de-DE" dirty="0" err="1"/>
              <a:t>vanishing</a:t>
            </a:r>
            <a:r>
              <a:rPr lang="de-DE" dirty="0"/>
              <a:t> Gradient zu lindern.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46F86E-835A-8194-4853-F036675BF78A}"/>
              </a:ext>
            </a:extLst>
          </p:cNvPr>
          <p:cNvSpPr txBox="1">
            <a:spLocks/>
          </p:cNvSpPr>
          <p:nvPr/>
        </p:nvSpPr>
        <p:spPr>
          <a:xfrm>
            <a:off x="2933700" y="4052257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Sharpe-Quotient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8B03C2-0DD1-4343-7038-7C623CA8DB86}"/>
              </a:ext>
            </a:extLst>
          </p:cNvPr>
          <p:cNvSpPr txBox="1">
            <a:spLocks/>
          </p:cNvSpPr>
          <p:nvPr/>
        </p:nvSpPr>
        <p:spPr>
          <a:xfrm>
            <a:off x="2933700" y="4521831"/>
            <a:ext cx="4212942" cy="140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Sharpe-Quotient</a:t>
            </a:r>
            <a:r>
              <a:rPr lang="de-DE" dirty="0"/>
              <a:t> ist eine Kennzahl, die die Rendite zur Volatilität eines Portfolios zeigt.</a:t>
            </a:r>
          </a:p>
          <a:p>
            <a:r>
              <a:rPr lang="de-DE" dirty="0"/>
              <a:t>​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DEA497-395B-EB13-BB80-FE016FCF6858}"/>
              </a:ext>
            </a:extLst>
          </p:cNvPr>
          <p:cNvSpPr txBox="1">
            <a:spLocks/>
          </p:cNvSpPr>
          <p:nvPr/>
        </p:nvSpPr>
        <p:spPr>
          <a:xfrm>
            <a:off x="7410172" y="4052259"/>
            <a:ext cx="4114800" cy="469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Verlustfunktion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A67911B-3DB8-AD5F-BE9B-B4CE4001DD55}"/>
              </a:ext>
            </a:extLst>
          </p:cNvPr>
          <p:cNvSpPr txBox="1">
            <a:spLocks/>
          </p:cNvSpPr>
          <p:nvPr/>
        </p:nvSpPr>
        <p:spPr>
          <a:xfrm>
            <a:off x="7410173" y="4525019"/>
            <a:ext cx="4114800" cy="11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Verlustfunktion</a:t>
            </a:r>
            <a:r>
              <a:rPr lang="de-DE" dirty="0"/>
              <a:t> misst den Fehler zwischen eine Beobachtung und eine Schätzung von einer Regression oder einer Klassifikation.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3AEA4C-93D4-EB06-B1D8-6268700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60DAFC6-EF55-94C4-93FD-CDF1BD0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682B7D3-89ED-8BCE-9F86-A35BB55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547A-4FE7-8EAF-5DA3-21D2ACE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7" y="909621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9D7E-6580-866D-E0E6-602E1B7A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057" y="1823228"/>
            <a:ext cx="5219700" cy="823912"/>
          </a:xfrm>
        </p:spPr>
        <p:txBody>
          <a:bodyPr/>
          <a:lstStyle/>
          <a:p>
            <a:r>
              <a:rPr lang="de-DE" dirty="0"/>
              <a:t>Literaturüberblick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B90C4-A29C-A918-6F4C-A0DAEB932843}"/>
              </a:ext>
            </a:extLst>
          </p:cNvPr>
          <p:cNvSpPr txBox="1"/>
          <p:nvPr/>
        </p:nvSpPr>
        <p:spPr>
          <a:xfrm>
            <a:off x="2627057" y="2700596"/>
            <a:ext cx="8878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TensorFlow: A System for Large-Scale Machine Learning von M. Abadi et al.</a:t>
            </a:r>
          </a:p>
          <a:p>
            <a:r>
              <a:rPr lang="en-US" i="1" dirty="0"/>
              <a:t>https://research.google/pubs/tensorflow-a-system-for-large-scale-machine-learning/</a:t>
            </a:r>
          </a:p>
          <a:p>
            <a:endParaRPr lang="en-US" dirty="0"/>
          </a:p>
          <a:p>
            <a:r>
              <a:rPr lang="en-US" dirty="0"/>
              <a:t>Long Short-Term Memory von S. </a:t>
            </a:r>
            <a:r>
              <a:rPr lang="de-DE" dirty="0"/>
              <a:t>Hochreiter et al.</a:t>
            </a:r>
          </a:p>
          <a:p>
            <a:r>
              <a:rPr lang="en-US" i="1" dirty="0"/>
              <a:t>https://</a:t>
            </a:r>
            <a:r>
              <a:rPr lang="de-DE" i="1" dirty="0" err="1"/>
              <a:t>www</a:t>
            </a:r>
            <a:r>
              <a:rPr lang="en-US" i="1" dirty="0"/>
              <a:t>.bioinf.jku.at/publications/older/2604.pdf</a:t>
            </a:r>
          </a:p>
          <a:p>
            <a:endParaRPr lang="en-US" dirty="0"/>
          </a:p>
          <a:p>
            <a:r>
              <a:rPr lang="en-US" dirty="0"/>
              <a:t>The Sharpe Ratio von W. F. Sharpe</a:t>
            </a:r>
          </a:p>
          <a:p>
            <a:r>
              <a:rPr lang="en-US" i="1" dirty="0"/>
              <a:t>https://web.stanford.edu/~wfsharpe/art/sr/sr.htm</a:t>
            </a:r>
          </a:p>
          <a:p>
            <a:endParaRPr lang="en-US" b="1" dirty="0"/>
          </a:p>
          <a:p>
            <a:r>
              <a:rPr lang="en-US" b="1" dirty="0"/>
              <a:t>Deep Learning for </a:t>
            </a:r>
            <a:r>
              <a:rPr lang="de-DE" b="1" dirty="0"/>
              <a:t>Portfolio</a:t>
            </a:r>
            <a:r>
              <a:rPr lang="en-US" b="1" dirty="0"/>
              <a:t> Optimization von Z. Zhang et al.</a:t>
            </a:r>
            <a:endParaRPr lang="en-US" b="1" i="1" dirty="0"/>
          </a:p>
          <a:p>
            <a:r>
              <a:rPr lang="en-US" b="1" i="1" dirty="0"/>
              <a:t>https://arxiv.org/pdf/2005.13665v3.pdf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D254-C863-1F20-A9E1-975B03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93B04-6862-8A71-B24A-AD24FCEF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25F2-C9E7-E162-9D67-0750FD9A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3610" y="114091"/>
            <a:ext cx="7066687" cy="1089023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31209-9AF9-0C9A-214B-B4CB691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3" y="2062769"/>
            <a:ext cx="5262754" cy="362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F2525-7CB4-1D61-FE33-F6B454A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8" y="1514542"/>
            <a:ext cx="6012445" cy="397185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ECA58F-53C6-0685-2C35-928D2E0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213" y="379202"/>
            <a:ext cx="5980230" cy="823912"/>
          </a:xfrm>
        </p:spPr>
        <p:txBody>
          <a:bodyPr/>
          <a:lstStyle/>
          <a:p>
            <a:r>
              <a:rPr lang="en-US" dirty="0"/>
              <a:t>Deep Learning for Portfolio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04E8C-4323-9E3B-33F5-8A40659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4A3149-AA60-08EF-4B0A-414F7033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5D2A4-4D50-63D1-A9D3-F623C5D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851</TotalTime>
  <Words>1018</Words>
  <Application>Microsoft Office PowerPoint</Application>
  <PresentationFormat>Widescreen</PresentationFormat>
  <Paragraphs>233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Tenorite</vt:lpstr>
      <vt:lpstr>Office Theme</vt:lpstr>
      <vt:lpstr>Neuronales Netz Portfolio Optimierung</vt:lpstr>
      <vt:lpstr>AGENDA</vt:lpstr>
      <vt:lpstr>Motivation</vt:lpstr>
      <vt:lpstr>Tolle Aktien gefunden… aber wie passen sie im Portfolio?</vt:lpstr>
      <vt:lpstr>PowerPoint Presentation</vt:lpstr>
      <vt:lpstr>Literatur</vt:lpstr>
      <vt:lpstr>Definitionen</vt:lpstr>
      <vt:lpstr>Literatur</vt:lpstr>
      <vt:lpstr>Literatur</vt:lpstr>
      <vt:lpstr>Ziele</vt:lpstr>
      <vt:lpstr>Ziele</vt:lpstr>
      <vt:lpstr>Ziele</vt:lpstr>
      <vt:lpstr>Daten</vt:lpstr>
      <vt:lpstr>Daten</vt:lpstr>
      <vt:lpstr>Daten</vt:lpstr>
      <vt:lpstr>Methoden</vt:lpstr>
      <vt:lpstr>Methoden</vt:lpstr>
      <vt:lpstr>Methoden</vt:lpstr>
      <vt:lpstr>Methoden</vt:lpstr>
      <vt:lpstr>Methoden</vt:lpstr>
      <vt:lpstr>Methoden</vt:lpstr>
      <vt:lpstr>Vorläufige Ergebnisse</vt:lpstr>
      <vt:lpstr>Vorläufige Ergebnisse</vt:lpstr>
      <vt:lpstr>Zusammenfassung</vt:lpstr>
      <vt:lpstr>Literaturverzeichnis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Portfolio Optimization</dc:title>
  <dc:creator>Patrick Spohr</dc:creator>
  <cp:lastModifiedBy>Patrick Spohr</cp:lastModifiedBy>
  <cp:revision>1</cp:revision>
  <dcterms:created xsi:type="dcterms:W3CDTF">2023-12-17T16:01:18Z</dcterms:created>
  <dcterms:modified xsi:type="dcterms:W3CDTF">2024-01-20T17:03:11Z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