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62" r:id="rId7"/>
    <p:sldId id="258" r:id="rId8"/>
    <p:sldId id="260" r:id="rId9"/>
    <p:sldId id="269" r:id="rId10"/>
    <p:sldId id="272" r:id="rId11"/>
    <p:sldId id="265" r:id="rId12"/>
    <p:sldId id="261" r:id="rId13"/>
    <p:sldId id="273" r:id="rId14"/>
    <p:sldId id="259" r:id="rId15"/>
    <p:sldId id="274" r:id="rId16"/>
    <p:sldId id="275" r:id="rId17"/>
    <p:sldId id="276"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0704" autoAdjust="0"/>
  </p:normalViewPr>
  <p:slideViewPr>
    <p:cSldViewPr snapToGrid="0">
      <p:cViewPr varScale="1">
        <p:scale>
          <a:sx n="96" d="100"/>
          <a:sy n="96" d="100"/>
        </p:scale>
        <p:origin x="612"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Spohr" userId="52d4397b1069a9aa" providerId="LiveId" clId="{AD5C7465-AD88-4166-A9CF-2A9B3965034D}"/>
    <pc:docChg chg="undo custSel addSld delSld modSld sldOrd">
      <pc:chgData name="Patrick Spohr" userId="52d4397b1069a9aa" providerId="LiveId" clId="{AD5C7465-AD88-4166-A9CF-2A9B3965034D}" dt="2023-12-17T17:04:02.709" v="1954" actId="478"/>
      <pc:docMkLst>
        <pc:docMk/>
      </pc:docMkLst>
      <pc:sldChg chg="addSp delSp modSp mod">
        <pc:chgData name="Patrick Spohr" userId="52d4397b1069a9aa" providerId="LiveId" clId="{AD5C7465-AD88-4166-A9CF-2A9B3965034D}" dt="2023-12-17T17:02:48.797" v="1870" actId="688"/>
        <pc:sldMkLst>
          <pc:docMk/>
          <pc:sldMk cId="1713219598" sldId="257"/>
        </pc:sldMkLst>
        <pc:spChg chg="mod ord">
          <ac:chgData name="Patrick Spohr" userId="52d4397b1069a9aa" providerId="LiveId" clId="{AD5C7465-AD88-4166-A9CF-2A9B3965034D}" dt="2023-12-17T16:48:38.197" v="1346" actId="1076"/>
          <ac:spMkLst>
            <pc:docMk/>
            <pc:sldMk cId="1713219598" sldId="257"/>
            <ac:spMk id="2" creationId="{1BEF5859-10C9-4588-9727-B9362E26C29D}"/>
          </ac:spMkLst>
        </pc:spChg>
        <pc:spChg chg="mod">
          <ac:chgData name="Patrick Spohr" userId="52d4397b1069a9aa" providerId="LiveId" clId="{AD5C7465-AD88-4166-A9CF-2A9B3965034D}" dt="2023-12-17T17:02:48.797" v="1870" actId="688"/>
          <ac:spMkLst>
            <pc:docMk/>
            <pc:sldMk cId="1713219598" sldId="257"/>
            <ac:spMk id="3" creationId="{5671D7E5-EF66-4BCD-8DAA-E9061157F0BE}"/>
          </ac:spMkLst>
        </pc:spChg>
        <pc:cxnChg chg="add del mod">
          <ac:chgData name="Patrick Spohr" userId="52d4397b1069a9aa" providerId="LiveId" clId="{AD5C7465-AD88-4166-A9CF-2A9B3965034D}" dt="2023-12-17T16:48:41.044" v="1347" actId="478"/>
          <ac:cxnSpMkLst>
            <pc:docMk/>
            <pc:sldMk cId="1713219598" sldId="257"/>
            <ac:cxnSpMk id="7" creationId="{4750D810-ADF1-9726-A5D8-27BDA22A2694}"/>
          </ac:cxnSpMkLst>
        </pc:cxnChg>
      </pc:sldChg>
      <pc:sldChg chg="modSp mod">
        <pc:chgData name="Patrick Spohr" userId="52d4397b1069a9aa" providerId="LiveId" clId="{AD5C7465-AD88-4166-A9CF-2A9B3965034D}" dt="2023-12-17T16:54:08.367" v="1515" actId="404"/>
        <pc:sldMkLst>
          <pc:docMk/>
          <pc:sldMk cId="3571516367" sldId="258"/>
        </pc:sldMkLst>
        <pc:spChg chg="mod">
          <ac:chgData name="Patrick Spohr" userId="52d4397b1069a9aa" providerId="LiveId" clId="{AD5C7465-AD88-4166-A9CF-2A9B3965034D}" dt="2023-12-17T16:11:17.597" v="120" actId="20577"/>
          <ac:spMkLst>
            <pc:docMk/>
            <pc:sldMk cId="3571516367" sldId="258"/>
            <ac:spMk id="2" creationId="{0A32731C-311B-46F7-A865-6C3AF6B09A47}"/>
          </ac:spMkLst>
        </pc:spChg>
        <pc:spChg chg="mod">
          <ac:chgData name="Patrick Spohr" userId="52d4397b1069a9aa" providerId="LiveId" clId="{AD5C7465-AD88-4166-A9CF-2A9B3965034D}" dt="2023-12-17T16:54:08.367" v="1515" actId="404"/>
          <ac:spMkLst>
            <pc:docMk/>
            <pc:sldMk cId="3571516367" sldId="258"/>
            <ac:spMk id="3" creationId="{9D5232F9-FD00-464A-9F17-619C91AEF8F3}"/>
          </ac:spMkLst>
        </pc:spChg>
      </pc:sldChg>
      <pc:sldChg chg="modSp mod ord">
        <pc:chgData name="Patrick Spohr" userId="52d4397b1069a9aa" providerId="LiveId" clId="{AD5C7465-AD88-4166-A9CF-2A9B3965034D}" dt="2023-12-17T17:01:08.779" v="1856" actId="20577"/>
        <pc:sldMkLst>
          <pc:docMk/>
          <pc:sldMk cId="332104327" sldId="259"/>
        </pc:sldMkLst>
        <pc:spChg chg="mod">
          <ac:chgData name="Patrick Spohr" userId="52d4397b1069a9aa" providerId="LiveId" clId="{AD5C7465-AD88-4166-A9CF-2A9B3965034D}" dt="2023-12-17T16:12:42.276" v="185" actId="20577"/>
          <ac:spMkLst>
            <pc:docMk/>
            <pc:sldMk cId="332104327" sldId="259"/>
            <ac:spMk id="2" creationId="{FA93DB88-62DD-4C41-977F-D59BEF14EE76}"/>
          </ac:spMkLst>
        </pc:spChg>
        <pc:spChg chg="mod">
          <ac:chgData name="Patrick Spohr" userId="52d4397b1069a9aa" providerId="LiveId" clId="{AD5C7465-AD88-4166-A9CF-2A9B3965034D}" dt="2023-12-17T16:12:21.234" v="175" actId="20577"/>
          <ac:spMkLst>
            <pc:docMk/>
            <pc:sldMk cId="332104327" sldId="259"/>
            <ac:spMk id="3" creationId="{AEF37E83-2D8B-42EF-A2C4-5D2BBDB1F05B}"/>
          </ac:spMkLst>
        </pc:spChg>
        <pc:spChg chg="mod">
          <ac:chgData name="Patrick Spohr" userId="52d4397b1069a9aa" providerId="LiveId" clId="{AD5C7465-AD88-4166-A9CF-2A9B3965034D}" dt="2023-12-17T16:12:21.631" v="176" actId="20577"/>
          <ac:spMkLst>
            <pc:docMk/>
            <pc:sldMk cId="332104327" sldId="259"/>
            <ac:spMk id="4" creationId="{B0D77839-2CFD-4BC8-85DA-9EE69CCE1B20}"/>
          </ac:spMkLst>
        </pc:spChg>
        <pc:spChg chg="mod">
          <ac:chgData name="Patrick Spohr" userId="52d4397b1069a9aa" providerId="LiveId" clId="{AD5C7465-AD88-4166-A9CF-2A9B3965034D}" dt="2023-12-17T16:12:22.783" v="177" actId="20577"/>
          <ac:spMkLst>
            <pc:docMk/>
            <pc:sldMk cId="332104327" sldId="259"/>
            <ac:spMk id="5" creationId="{57E386FF-C90F-4484-A843-D4BA75FFF002}"/>
          </ac:spMkLst>
        </pc:spChg>
        <pc:spChg chg="mod">
          <ac:chgData name="Patrick Spohr" userId="52d4397b1069a9aa" providerId="LiveId" clId="{AD5C7465-AD88-4166-A9CF-2A9B3965034D}" dt="2023-12-17T16:12:23.472" v="178" actId="20577"/>
          <ac:spMkLst>
            <pc:docMk/>
            <pc:sldMk cId="332104327" sldId="259"/>
            <ac:spMk id="6" creationId="{F30780D1-5C1B-411C-81ED-7B9970FCBF8A}"/>
          </ac:spMkLst>
        </pc:spChg>
        <pc:spChg chg="mod">
          <ac:chgData name="Patrick Spohr" userId="52d4397b1069a9aa" providerId="LiveId" clId="{AD5C7465-AD88-4166-A9CF-2A9B3965034D}" dt="2023-12-17T16:57:55.459" v="1664" actId="20577"/>
          <ac:spMkLst>
            <pc:docMk/>
            <pc:sldMk cId="332104327" sldId="259"/>
            <ac:spMk id="12" creationId="{FABE7D8B-D1CD-44C0-AD2D-2ABA67684E97}"/>
          </ac:spMkLst>
        </pc:spChg>
        <pc:spChg chg="mod">
          <ac:chgData name="Patrick Spohr" userId="52d4397b1069a9aa" providerId="LiveId" clId="{AD5C7465-AD88-4166-A9CF-2A9B3965034D}" dt="2023-12-17T16:59:50.675" v="1807" actId="114"/>
          <ac:spMkLst>
            <pc:docMk/>
            <pc:sldMk cId="332104327" sldId="259"/>
            <ac:spMk id="13" creationId="{8C2F0B15-120C-423F-8EE5-F303B19D5CC5}"/>
          </ac:spMkLst>
        </pc:spChg>
        <pc:spChg chg="mod">
          <ac:chgData name="Patrick Spohr" userId="52d4397b1069a9aa" providerId="LiveId" clId="{AD5C7465-AD88-4166-A9CF-2A9B3965034D}" dt="2023-12-17T17:00:01.407" v="1808" actId="20577"/>
          <ac:spMkLst>
            <pc:docMk/>
            <pc:sldMk cId="332104327" sldId="259"/>
            <ac:spMk id="14" creationId="{300D2644-F516-41F1-A88D-93673EA209A4}"/>
          </ac:spMkLst>
        </pc:spChg>
        <pc:spChg chg="mod">
          <ac:chgData name="Patrick Spohr" userId="52d4397b1069a9aa" providerId="LiveId" clId="{AD5C7465-AD88-4166-A9CF-2A9B3965034D}" dt="2023-12-17T17:01:08.779" v="1856" actId="20577"/>
          <ac:spMkLst>
            <pc:docMk/>
            <pc:sldMk cId="332104327" sldId="259"/>
            <ac:spMk id="15" creationId="{9405A1F0-98C1-4B11-8D9A-3C009ADC44D0}"/>
          </ac:spMkLst>
        </pc:spChg>
      </pc:sldChg>
      <pc:sldChg chg="addSp modSp mod ord">
        <pc:chgData name="Patrick Spohr" userId="52d4397b1069a9aa" providerId="LiveId" clId="{AD5C7465-AD88-4166-A9CF-2A9B3965034D}" dt="2023-12-17T16:45:23.862" v="1266" actId="20577"/>
        <pc:sldMkLst>
          <pc:docMk/>
          <pc:sldMk cId="1663780162" sldId="260"/>
        </pc:sldMkLst>
        <pc:spChg chg="mod">
          <ac:chgData name="Patrick Spohr" userId="52d4397b1069a9aa" providerId="LiveId" clId="{AD5C7465-AD88-4166-A9CF-2A9B3965034D}" dt="2023-12-17T16:41:14.364" v="1100" actId="20577"/>
          <ac:spMkLst>
            <pc:docMk/>
            <pc:sldMk cId="1663780162" sldId="260"/>
            <ac:spMk id="2" creationId="{09140014-73D5-419B-8867-972BB18D52D4}"/>
          </ac:spMkLst>
        </pc:spChg>
        <pc:spChg chg="mod">
          <ac:chgData name="Patrick Spohr" userId="52d4397b1069a9aa" providerId="LiveId" clId="{AD5C7465-AD88-4166-A9CF-2A9B3965034D}" dt="2023-12-17T16:42:41.016" v="1172" actId="14100"/>
          <ac:spMkLst>
            <pc:docMk/>
            <pc:sldMk cId="1663780162" sldId="260"/>
            <ac:spMk id="3" creationId="{A45AD8B9-3719-4696-A80F-16A618C5D134}"/>
          </ac:spMkLst>
        </pc:spChg>
        <pc:spChg chg="mod">
          <ac:chgData name="Patrick Spohr" userId="52d4397b1069a9aa" providerId="LiveId" clId="{AD5C7465-AD88-4166-A9CF-2A9B3965034D}" dt="2023-12-17T16:44:31.936" v="1234" actId="20577"/>
          <ac:spMkLst>
            <pc:docMk/>
            <pc:sldMk cId="1663780162" sldId="260"/>
            <ac:spMk id="4" creationId="{33D8731E-4977-402E-8BFD-895B4D0544CC}"/>
          </ac:spMkLst>
        </pc:spChg>
        <pc:spChg chg="mod">
          <ac:chgData name="Patrick Spohr" userId="52d4397b1069a9aa" providerId="LiveId" clId="{AD5C7465-AD88-4166-A9CF-2A9B3965034D}" dt="2023-12-17T16:42:45.135" v="1174" actId="1076"/>
          <ac:spMkLst>
            <pc:docMk/>
            <pc:sldMk cId="1663780162" sldId="260"/>
            <ac:spMk id="5" creationId="{91CDEC5F-B8EE-4BC1-843F-13135E6E7AB2}"/>
          </ac:spMkLst>
        </pc:spChg>
        <pc:spChg chg="mod">
          <ac:chgData name="Patrick Spohr" userId="52d4397b1069a9aa" providerId="LiveId" clId="{AD5C7465-AD88-4166-A9CF-2A9B3965034D}" dt="2023-12-17T16:44:41.541" v="1245" actId="20577"/>
          <ac:spMkLst>
            <pc:docMk/>
            <pc:sldMk cId="1663780162" sldId="260"/>
            <ac:spMk id="6" creationId="{50B65871-FA95-449A-B8BC-90486DE532EF}"/>
          </ac:spMkLst>
        </pc:spChg>
        <pc:spChg chg="add mod">
          <ac:chgData name="Patrick Spohr" userId="52d4397b1069a9aa" providerId="LiveId" clId="{AD5C7465-AD88-4166-A9CF-2A9B3965034D}" dt="2023-12-17T16:43:14.738" v="1198" actId="20577"/>
          <ac:spMkLst>
            <pc:docMk/>
            <pc:sldMk cId="1663780162" sldId="260"/>
            <ac:spMk id="7" creationId="{E246F86E-835A-8194-4853-F036675BF78A}"/>
          </ac:spMkLst>
        </pc:spChg>
        <pc:spChg chg="add mod">
          <ac:chgData name="Patrick Spohr" userId="52d4397b1069a9aa" providerId="LiveId" clId="{AD5C7465-AD88-4166-A9CF-2A9B3965034D}" dt="2023-12-17T16:43:08.190" v="1180" actId="571"/>
          <ac:spMkLst>
            <pc:docMk/>
            <pc:sldMk cId="1663780162" sldId="260"/>
            <ac:spMk id="10" creationId="{CA8B03C2-0DD1-4343-7038-7C623CA8DB86}"/>
          </ac:spMkLst>
        </pc:spChg>
        <pc:spChg chg="add mod">
          <ac:chgData name="Patrick Spohr" userId="52d4397b1069a9aa" providerId="LiveId" clId="{AD5C7465-AD88-4166-A9CF-2A9B3965034D}" dt="2023-12-17T16:45:23.862" v="1266" actId="20577"/>
          <ac:spMkLst>
            <pc:docMk/>
            <pc:sldMk cId="1663780162" sldId="260"/>
            <ac:spMk id="11" creationId="{5DDEA497-395B-EB13-BB80-FE016FCF6858}"/>
          </ac:spMkLst>
        </pc:spChg>
        <pc:spChg chg="add mod">
          <ac:chgData name="Patrick Spohr" userId="52d4397b1069a9aa" providerId="LiveId" clId="{AD5C7465-AD88-4166-A9CF-2A9B3965034D}" dt="2023-12-17T16:43:08.223" v="1181" actId="27636"/>
          <ac:spMkLst>
            <pc:docMk/>
            <pc:sldMk cId="1663780162" sldId="260"/>
            <ac:spMk id="12" creationId="{BA67911B-3DB8-AD5F-BE9B-B4CE4001DD55}"/>
          </ac:spMkLst>
        </pc:spChg>
      </pc:sldChg>
      <pc:sldChg chg="modSp mod ord">
        <pc:chgData name="Patrick Spohr" userId="52d4397b1069a9aa" providerId="LiveId" clId="{AD5C7465-AD88-4166-A9CF-2A9B3965034D}" dt="2023-12-17T16:56:45.727" v="1624" actId="20577"/>
        <pc:sldMkLst>
          <pc:docMk/>
          <pc:sldMk cId="1429429409" sldId="261"/>
        </pc:sldMkLst>
        <pc:spChg chg="mod">
          <ac:chgData name="Patrick Spohr" userId="52d4397b1069a9aa" providerId="LiveId" clId="{AD5C7465-AD88-4166-A9CF-2A9B3965034D}" dt="2023-12-17T16:28:46.148" v="553" actId="1076"/>
          <ac:spMkLst>
            <pc:docMk/>
            <pc:sldMk cId="1429429409" sldId="261"/>
            <ac:spMk id="2" creationId="{C4CA0637-CCAA-425E-A57A-6205AFDC8B8C}"/>
          </ac:spMkLst>
        </pc:spChg>
        <pc:spChg chg="mod">
          <ac:chgData name="Patrick Spohr" userId="52d4397b1069a9aa" providerId="LiveId" clId="{AD5C7465-AD88-4166-A9CF-2A9B3965034D}" dt="2023-12-17T16:28:50.545" v="554" actId="1076"/>
          <ac:spMkLst>
            <pc:docMk/>
            <pc:sldMk cId="1429429409" sldId="261"/>
            <ac:spMk id="3" creationId="{D851C395-6BC4-4F00-B40B-069DBBB7C08B}"/>
          </ac:spMkLst>
        </pc:spChg>
        <pc:spChg chg="mod">
          <ac:chgData name="Patrick Spohr" userId="52d4397b1069a9aa" providerId="LiveId" clId="{AD5C7465-AD88-4166-A9CF-2A9B3965034D}" dt="2023-12-17T16:39:11.060" v="1042" actId="20577"/>
          <ac:spMkLst>
            <pc:docMk/>
            <pc:sldMk cId="1429429409" sldId="261"/>
            <ac:spMk id="4" creationId="{A1D16151-9486-4A03-AE3A-F1CC562E0564}"/>
          </ac:spMkLst>
        </pc:spChg>
        <pc:spChg chg="mod">
          <ac:chgData name="Patrick Spohr" userId="52d4397b1069a9aa" providerId="LiveId" clId="{AD5C7465-AD88-4166-A9CF-2A9B3965034D}" dt="2023-12-17T16:29:07.948" v="560" actId="1076"/>
          <ac:spMkLst>
            <pc:docMk/>
            <pc:sldMk cId="1429429409" sldId="261"/>
            <ac:spMk id="5" creationId="{DDE59236-37DD-4582-A2A0-3F9A13A3B55D}"/>
          </ac:spMkLst>
        </pc:spChg>
        <pc:spChg chg="mod">
          <ac:chgData name="Patrick Spohr" userId="52d4397b1069a9aa" providerId="LiveId" clId="{AD5C7465-AD88-4166-A9CF-2A9B3965034D}" dt="2023-12-17T16:56:10.078" v="1609" actId="20577"/>
          <ac:spMkLst>
            <pc:docMk/>
            <pc:sldMk cId="1429429409" sldId="261"/>
            <ac:spMk id="6" creationId="{DE1CCF0F-F0BB-42D7-B3C2-C29336739F32}"/>
          </ac:spMkLst>
        </pc:spChg>
        <pc:spChg chg="mod">
          <ac:chgData name="Patrick Spohr" userId="52d4397b1069a9aa" providerId="LiveId" clId="{AD5C7465-AD88-4166-A9CF-2A9B3965034D}" dt="2023-12-17T16:39:41.423" v="1067" actId="20577"/>
          <ac:spMkLst>
            <pc:docMk/>
            <pc:sldMk cId="1429429409" sldId="261"/>
            <ac:spMk id="7" creationId="{1F939793-2181-4A3D-9C5A-CE676CC83EC0}"/>
          </ac:spMkLst>
        </pc:spChg>
        <pc:spChg chg="mod">
          <ac:chgData name="Patrick Spohr" userId="52d4397b1069a9aa" providerId="LiveId" clId="{AD5C7465-AD88-4166-A9CF-2A9B3965034D}" dt="2023-12-17T16:56:45.727" v="1624" actId="20577"/>
          <ac:spMkLst>
            <pc:docMk/>
            <pc:sldMk cId="1429429409" sldId="261"/>
            <ac:spMk id="8" creationId="{C9FA0B0D-7B36-4D63-86BD-20E6E1B6A0D8}"/>
          </ac:spMkLst>
        </pc:spChg>
        <pc:spChg chg="mod">
          <ac:chgData name="Patrick Spohr" userId="52d4397b1069a9aa" providerId="LiveId" clId="{AD5C7465-AD88-4166-A9CF-2A9B3965034D}" dt="2023-12-17T16:28:55.335" v="556" actId="1076"/>
          <ac:spMkLst>
            <pc:docMk/>
            <pc:sldMk cId="1429429409" sldId="261"/>
            <ac:spMk id="10" creationId="{A865CC01-A53B-495A-820C-BEC2680EDC42}"/>
          </ac:spMkLst>
        </pc:spChg>
      </pc:sldChg>
      <pc:sldChg chg="modSp mod ord">
        <pc:chgData name="Patrick Spohr" userId="52d4397b1069a9aa" providerId="LiveId" clId="{AD5C7465-AD88-4166-A9CF-2A9B3965034D}" dt="2023-12-17T16:11:21.400" v="122"/>
        <pc:sldMkLst>
          <pc:docMk/>
          <pc:sldMk cId="379728094" sldId="262"/>
        </pc:sldMkLst>
        <pc:spChg chg="mod">
          <ac:chgData name="Patrick Spohr" userId="52d4397b1069a9aa" providerId="LiveId" clId="{AD5C7465-AD88-4166-A9CF-2A9B3965034D}" dt="2023-12-17T16:09:58.576" v="64" actId="20577"/>
          <ac:spMkLst>
            <pc:docMk/>
            <pc:sldMk cId="379728094" sldId="262"/>
            <ac:spMk id="2" creationId="{B1FE5F11-B7B9-4B80-8C6A-A8A7A7190B77}"/>
          </ac:spMkLst>
        </pc:spChg>
        <pc:spChg chg="mod">
          <ac:chgData name="Patrick Spohr" userId="52d4397b1069a9aa" providerId="LiveId" clId="{AD5C7465-AD88-4166-A9CF-2A9B3965034D}" dt="2023-12-17T16:10:34.345" v="96" actId="20577"/>
          <ac:spMkLst>
            <pc:docMk/>
            <pc:sldMk cId="379728094" sldId="262"/>
            <ac:spMk id="3" creationId="{DA8AFAA9-633A-475C-B8ED-840A34F7294D}"/>
          </ac:spMkLst>
        </pc:spChg>
      </pc:sldChg>
      <pc:sldChg chg="del">
        <pc:chgData name="Patrick Spohr" userId="52d4397b1069a9aa" providerId="LiveId" clId="{AD5C7465-AD88-4166-A9CF-2A9B3965034D}" dt="2023-12-17T16:12:04.804" v="171" actId="47"/>
        <pc:sldMkLst>
          <pc:docMk/>
          <pc:sldMk cId="4055079983" sldId="263"/>
        </pc:sldMkLst>
      </pc:sldChg>
      <pc:sldChg chg="del">
        <pc:chgData name="Patrick Spohr" userId="52d4397b1069a9aa" providerId="LiveId" clId="{AD5C7465-AD88-4166-A9CF-2A9B3965034D}" dt="2023-12-17T17:01:44.600" v="1857" actId="47"/>
        <pc:sldMkLst>
          <pc:docMk/>
          <pc:sldMk cId="2619301236" sldId="264"/>
        </pc:sldMkLst>
      </pc:sldChg>
      <pc:sldChg chg="addSp delSp modSp mod ord">
        <pc:chgData name="Patrick Spohr" userId="52d4397b1069a9aa" providerId="LiveId" clId="{AD5C7465-AD88-4166-A9CF-2A9B3965034D}" dt="2023-12-17T17:04:02.709" v="1954" actId="478"/>
        <pc:sldMkLst>
          <pc:docMk/>
          <pc:sldMk cId="744379741" sldId="265"/>
        </pc:sldMkLst>
        <pc:spChg chg="mod">
          <ac:chgData name="Patrick Spohr" userId="52d4397b1069a9aa" providerId="LiveId" clId="{AD5C7465-AD88-4166-A9CF-2A9B3965034D}" dt="2023-12-17T17:03:55" v="1952" actId="20577"/>
          <ac:spMkLst>
            <pc:docMk/>
            <pc:sldMk cId="744379741" sldId="265"/>
            <ac:spMk id="2" creationId="{D94A2CD4-732A-43E4-BCB9-CBA2055E0AC6}"/>
          </ac:spMkLst>
        </pc:spChg>
        <pc:spChg chg="del">
          <ac:chgData name="Patrick Spohr" userId="52d4397b1069a9aa" providerId="LiveId" clId="{AD5C7465-AD88-4166-A9CF-2A9B3965034D}" dt="2023-12-17T17:04:00.158" v="1953" actId="478"/>
          <ac:spMkLst>
            <pc:docMk/>
            <pc:sldMk cId="744379741" sldId="265"/>
            <ac:spMk id="3" creationId="{45FD0450-A909-4CD9-8912-96A19ACEB7CB}"/>
          </ac:spMkLst>
        </pc:spChg>
        <pc:spChg chg="add del mod">
          <ac:chgData name="Patrick Spohr" userId="52d4397b1069a9aa" providerId="LiveId" clId="{AD5C7465-AD88-4166-A9CF-2A9B3965034D}" dt="2023-12-17T17:04:02.709" v="1954" actId="478"/>
          <ac:spMkLst>
            <pc:docMk/>
            <pc:sldMk cId="744379741" sldId="265"/>
            <ac:spMk id="7" creationId="{26C58530-9988-E22B-318C-1215D2EBBA7D}"/>
          </ac:spMkLst>
        </pc:spChg>
      </pc:sldChg>
      <pc:sldChg chg="modSp mod ord">
        <pc:chgData name="Patrick Spohr" userId="52d4397b1069a9aa" providerId="LiveId" clId="{AD5C7465-AD88-4166-A9CF-2A9B3965034D}" dt="2023-12-17T16:53:50.984" v="1511" actId="20577"/>
        <pc:sldMkLst>
          <pc:docMk/>
          <pc:sldMk cId="2499682613" sldId="269"/>
        </pc:sldMkLst>
        <pc:spChg chg="mod">
          <ac:chgData name="Patrick Spohr" userId="52d4397b1069a9aa" providerId="LiveId" clId="{AD5C7465-AD88-4166-A9CF-2A9B3965034D}" dt="2023-12-17T16:53:50.984" v="1511" actId="20577"/>
          <ac:spMkLst>
            <pc:docMk/>
            <pc:sldMk cId="2499682613" sldId="269"/>
            <ac:spMk id="3" creationId="{3E5FEE2D-79E5-4C1D-8BF7-EE619CA7039A}"/>
          </ac:spMkLst>
        </pc:spChg>
      </pc:sldChg>
      <pc:sldChg chg="del">
        <pc:chgData name="Patrick Spohr" userId="52d4397b1069a9aa" providerId="LiveId" clId="{AD5C7465-AD88-4166-A9CF-2A9B3965034D}" dt="2023-12-17T16:12:06.031" v="172" actId="47"/>
        <pc:sldMkLst>
          <pc:docMk/>
          <pc:sldMk cId="2896385493" sldId="270"/>
        </pc:sldMkLst>
      </pc:sldChg>
      <pc:sldChg chg="modSp add mod">
        <pc:chgData name="Patrick Spohr" userId="52d4397b1069a9aa" providerId="LiveId" clId="{AD5C7465-AD88-4166-A9CF-2A9B3965034D}" dt="2023-12-17T16:10:55.965" v="107" actId="20577"/>
        <pc:sldMkLst>
          <pc:docMk/>
          <pc:sldMk cId="3456669286" sldId="272"/>
        </pc:sldMkLst>
        <pc:spChg chg="mod">
          <ac:chgData name="Patrick Spohr" userId="52d4397b1069a9aa" providerId="LiveId" clId="{AD5C7465-AD88-4166-A9CF-2A9B3965034D}" dt="2023-12-17T16:10:55.965" v="107" actId="20577"/>
          <ac:spMkLst>
            <pc:docMk/>
            <pc:sldMk cId="3456669286" sldId="272"/>
            <ac:spMk id="2" creationId="{B1FE5F11-B7B9-4B80-8C6A-A8A7A7190B77}"/>
          </ac:spMkLst>
        </pc:spChg>
      </pc:sldChg>
      <pc:sldChg chg="modSp add mod">
        <pc:chgData name="Patrick Spohr" userId="52d4397b1069a9aa" providerId="LiveId" clId="{AD5C7465-AD88-4166-A9CF-2A9B3965034D}" dt="2023-12-17T16:11:32.677" v="138" actId="5793"/>
        <pc:sldMkLst>
          <pc:docMk/>
          <pc:sldMk cId="2908118866" sldId="273"/>
        </pc:sldMkLst>
        <pc:spChg chg="mod">
          <ac:chgData name="Patrick Spohr" userId="52d4397b1069a9aa" providerId="LiveId" clId="{AD5C7465-AD88-4166-A9CF-2A9B3965034D}" dt="2023-12-17T16:11:29.051" v="134" actId="20577"/>
          <ac:spMkLst>
            <pc:docMk/>
            <pc:sldMk cId="2908118866" sldId="273"/>
            <ac:spMk id="2" creationId="{B1FE5F11-B7B9-4B80-8C6A-A8A7A7190B77}"/>
          </ac:spMkLst>
        </pc:spChg>
        <pc:spChg chg="mod">
          <ac:chgData name="Patrick Spohr" userId="52d4397b1069a9aa" providerId="LiveId" clId="{AD5C7465-AD88-4166-A9CF-2A9B3965034D}" dt="2023-12-17T16:11:32.677" v="138" actId="5793"/>
          <ac:spMkLst>
            <pc:docMk/>
            <pc:sldMk cId="2908118866" sldId="273"/>
            <ac:spMk id="3" creationId="{DA8AFAA9-633A-475C-B8ED-840A34F7294D}"/>
          </ac:spMkLst>
        </pc:spChg>
      </pc:sldChg>
      <pc:sldChg chg="modSp add mod">
        <pc:chgData name="Patrick Spohr" userId="52d4397b1069a9aa" providerId="LiveId" clId="{AD5C7465-AD88-4166-A9CF-2A9B3965034D}" dt="2023-12-17T16:11:44.782" v="151" actId="20577"/>
        <pc:sldMkLst>
          <pc:docMk/>
          <pc:sldMk cId="2793536616" sldId="274"/>
        </pc:sldMkLst>
        <pc:spChg chg="mod">
          <ac:chgData name="Patrick Spohr" userId="52d4397b1069a9aa" providerId="LiveId" clId="{AD5C7465-AD88-4166-A9CF-2A9B3965034D}" dt="2023-12-17T16:11:44.782" v="151" actId="20577"/>
          <ac:spMkLst>
            <pc:docMk/>
            <pc:sldMk cId="2793536616" sldId="274"/>
            <ac:spMk id="2" creationId="{B1FE5F11-B7B9-4B80-8C6A-A8A7A7190B77}"/>
          </ac:spMkLst>
        </pc:spChg>
      </pc:sldChg>
      <pc:sldChg chg="modSp add mod">
        <pc:chgData name="Patrick Spohr" userId="52d4397b1069a9aa" providerId="LiveId" clId="{AD5C7465-AD88-4166-A9CF-2A9B3965034D}" dt="2023-12-17T16:11:49.103" v="160" actId="20577"/>
        <pc:sldMkLst>
          <pc:docMk/>
          <pc:sldMk cId="1330312731" sldId="275"/>
        </pc:sldMkLst>
        <pc:spChg chg="mod">
          <ac:chgData name="Patrick Spohr" userId="52d4397b1069a9aa" providerId="LiveId" clId="{AD5C7465-AD88-4166-A9CF-2A9B3965034D}" dt="2023-12-17T16:11:49.103" v="160" actId="20577"/>
          <ac:spMkLst>
            <pc:docMk/>
            <pc:sldMk cId="1330312731" sldId="275"/>
            <ac:spMk id="2" creationId="{B1FE5F11-B7B9-4B80-8C6A-A8A7A7190B77}"/>
          </ac:spMkLst>
        </pc:spChg>
      </pc:sldChg>
      <pc:sldChg chg="modSp add mod">
        <pc:chgData name="Patrick Spohr" userId="52d4397b1069a9aa" providerId="LiveId" clId="{AD5C7465-AD88-4166-A9CF-2A9B3965034D}" dt="2023-12-17T16:11:55.511" v="170" actId="20577"/>
        <pc:sldMkLst>
          <pc:docMk/>
          <pc:sldMk cId="905108375" sldId="276"/>
        </pc:sldMkLst>
        <pc:spChg chg="mod">
          <ac:chgData name="Patrick Spohr" userId="52d4397b1069a9aa" providerId="LiveId" clId="{AD5C7465-AD88-4166-A9CF-2A9B3965034D}" dt="2023-12-17T16:11:55.511" v="170" actId="20577"/>
          <ac:spMkLst>
            <pc:docMk/>
            <pc:sldMk cId="905108375" sldId="276"/>
            <ac:spMk id="2" creationId="{B1FE5F11-B7B9-4B80-8C6A-A8A7A7190B77}"/>
          </ac:spMkLst>
        </pc:spChg>
      </pc:sldChg>
    </pc:docChg>
  </pc:docChgLst>
  <pc:docChgLst>
    <pc:chgData name="Patrick Spohr" userId="52d4397b1069a9aa" providerId="LiveId" clId="{DF9858F3-AC30-49A1-8942-DBB4D65E35D1}"/>
    <pc:docChg chg="custSel modSld">
      <pc:chgData name="Patrick Spohr" userId="52d4397b1069a9aa" providerId="LiveId" clId="{DF9858F3-AC30-49A1-8942-DBB4D65E35D1}" dt="2024-01-08T09:16:29.926" v="42" actId="478"/>
      <pc:docMkLst>
        <pc:docMk/>
      </pc:docMkLst>
      <pc:sldChg chg="modSp mod">
        <pc:chgData name="Patrick Spohr" userId="52d4397b1069a9aa" providerId="LiveId" clId="{DF9858F3-AC30-49A1-8942-DBB4D65E35D1}" dt="2024-01-08T09:09:14.670" v="30" actId="20577"/>
        <pc:sldMkLst>
          <pc:docMk/>
          <pc:sldMk cId="1713219598" sldId="257"/>
        </pc:sldMkLst>
        <pc:spChg chg="mod">
          <ac:chgData name="Patrick Spohr" userId="52d4397b1069a9aa" providerId="LiveId" clId="{DF9858F3-AC30-49A1-8942-DBB4D65E35D1}" dt="2024-01-08T09:09:14.670" v="30" actId="20577"/>
          <ac:spMkLst>
            <pc:docMk/>
            <pc:sldMk cId="1713219598" sldId="257"/>
            <ac:spMk id="3" creationId="{5671D7E5-EF66-4BCD-8DAA-E9061157F0BE}"/>
          </ac:spMkLst>
        </pc:spChg>
      </pc:sldChg>
      <pc:sldChg chg="addSp delSp modSp mod">
        <pc:chgData name="Patrick Spohr" userId="52d4397b1069a9aa" providerId="LiveId" clId="{DF9858F3-AC30-49A1-8942-DBB4D65E35D1}" dt="2024-01-08T09:16:29.926" v="42" actId="478"/>
        <pc:sldMkLst>
          <pc:docMk/>
          <pc:sldMk cId="379728094" sldId="262"/>
        </pc:sldMkLst>
        <pc:spChg chg="mod">
          <ac:chgData name="Patrick Spohr" userId="52d4397b1069a9aa" providerId="LiveId" clId="{DF9858F3-AC30-49A1-8942-DBB4D65E35D1}" dt="2024-01-08T09:16:20.424" v="40" actId="20577"/>
          <ac:spMkLst>
            <pc:docMk/>
            <pc:sldMk cId="379728094" sldId="262"/>
            <ac:spMk id="2" creationId="{B1FE5F11-B7B9-4B80-8C6A-A8A7A7190B77}"/>
          </ac:spMkLst>
        </pc:spChg>
        <pc:spChg chg="del">
          <ac:chgData name="Patrick Spohr" userId="52d4397b1069a9aa" providerId="LiveId" clId="{DF9858F3-AC30-49A1-8942-DBB4D65E35D1}" dt="2024-01-08T09:16:27.003" v="41" actId="478"/>
          <ac:spMkLst>
            <pc:docMk/>
            <pc:sldMk cId="379728094" sldId="262"/>
            <ac:spMk id="3" creationId="{DA8AFAA9-633A-475C-B8ED-840A34F7294D}"/>
          </ac:spMkLst>
        </pc:spChg>
        <pc:spChg chg="add del mod">
          <ac:chgData name="Patrick Spohr" userId="52d4397b1069a9aa" providerId="LiveId" clId="{DF9858F3-AC30-49A1-8942-DBB4D65E35D1}" dt="2024-01-08T09:16:29.926" v="42" actId="478"/>
          <ac:spMkLst>
            <pc:docMk/>
            <pc:sldMk cId="379728094" sldId="262"/>
            <ac:spMk id="5" creationId="{C9CA51CD-0B70-54B8-5E0E-E9AE77A4624B}"/>
          </ac:spMkLst>
        </pc:spChg>
      </pc:sldChg>
      <pc:sldChg chg="modSp mod">
        <pc:chgData name="Patrick Spohr" userId="52d4397b1069a9aa" providerId="LiveId" clId="{DF9858F3-AC30-49A1-8942-DBB4D65E35D1}" dt="2024-01-08T08:59:32.006" v="1" actId="20577"/>
        <pc:sldMkLst>
          <pc:docMk/>
          <pc:sldMk cId="1969787568" sldId="271"/>
        </pc:sldMkLst>
        <pc:spChg chg="mod">
          <ac:chgData name="Patrick Spohr" userId="52d4397b1069a9aa" providerId="LiveId" clId="{DF9858F3-AC30-49A1-8942-DBB4D65E35D1}" dt="2024-01-08T08:59:32.006" v="1" actId="20577"/>
          <ac:spMkLst>
            <pc:docMk/>
            <pc:sldMk cId="1969787568" sldId="271"/>
            <ac:spMk id="2" creationId="{8BDF1EDE-5423-435C-B149-87AB1BC22B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259824" y="3163986"/>
            <a:ext cx="6097988" cy="2393056"/>
          </a:xfrm>
        </p:spPr>
        <p:txBody>
          <a:bodyPr/>
          <a:lstStyle/>
          <a:p>
            <a:r>
              <a:rPr lang="en-US" dirty="0"/>
              <a:t>Neural Network</a:t>
            </a:r>
            <a:br>
              <a:rPr lang="en-US" dirty="0"/>
            </a:br>
            <a:r>
              <a:rPr lang="en-US" dirty="0"/>
              <a:t>Portfolio Optimization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58580" y="5125007"/>
            <a:ext cx="4941770" cy="396660"/>
          </a:xfrm>
        </p:spPr>
        <p:txBody>
          <a:bodyPr>
            <a:normAutofit/>
          </a:bodyPr>
          <a:lstStyle/>
          <a:p>
            <a:r>
              <a:rPr lang="en-US" dirty="0"/>
              <a:t>Patrick Spohr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de-DE" dirty="0"/>
              <a:t>Z</a:t>
            </a:r>
            <a:r>
              <a:rPr lang="en-US" dirty="0" err="1"/>
              <a:t>iele</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t>
            </a:r>
          </a:p>
        </p:txBody>
      </p:sp>
    </p:spTree>
    <p:extLst>
      <p:ext uri="{BB962C8B-B14F-4D97-AF65-F5344CB8AC3E}">
        <p14:creationId xmlns:p14="http://schemas.microsoft.com/office/powerpoint/2010/main" val="290811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de-DE" dirty="0"/>
              <a:t>Z</a:t>
            </a:r>
            <a:r>
              <a:rPr lang="en-US" dirty="0" err="1"/>
              <a:t>iele</a:t>
            </a:r>
            <a:endParaRPr lang="en-US" dirty="0"/>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Mich </a:t>
            </a:r>
            <a:r>
              <a:rPr lang="en-US" dirty="0" err="1"/>
              <a:t>über</a:t>
            </a:r>
            <a:r>
              <a:rPr lang="en-US" dirty="0"/>
              <a:t> die </a:t>
            </a:r>
            <a:r>
              <a:rPr lang="en-US" dirty="0" err="1"/>
              <a:t>Literatur</a:t>
            </a:r>
            <a:r>
              <a:rPr lang="en-US" dirty="0"/>
              <a:t> </a:t>
            </a:r>
            <a:r>
              <a:rPr lang="en-US" dirty="0" err="1"/>
              <a:t>informieren</a:t>
            </a:r>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NN-Model </a:t>
            </a:r>
            <a:r>
              <a:rPr lang="en-US" dirty="0" err="1"/>
              <a:t>benutzen</a:t>
            </a:r>
            <a:r>
              <a:rPr lang="en-US" dirty="0"/>
              <a:t> und </a:t>
            </a:r>
            <a:r>
              <a:rPr lang="en-US" b="1" i="1" dirty="0"/>
              <a:t>verstehen</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NN-Model </a:t>
            </a:r>
            <a:r>
              <a:rPr lang="en-US" dirty="0" err="1"/>
              <a:t>mit</a:t>
            </a:r>
            <a:r>
              <a:rPr lang="en-US" dirty="0"/>
              <a:t> </a:t>
            </a:r>
            <a:r>
              <a:rPr lang="en-US" dirty="0" err="1"/>
              <a:t>anderen</a:t>
            </a:r>
            <a:r>
              <a:rPr lang="en-US" dirty="0"/>
              <a:t> </a:t>
            </a:r>
            <a:r>
              <a:rPr lang="en-US" dirty="0" err="1"/>
              <a:t>Methoden</a:t>
            </a:r>
            <a:r>
              <a:rPr lang="en-US" dirty="0"/>
              <a:t> </a:t>
            </a:r>
            <a:r>
              <a:rPr lang="en-US" dirty="0" err="1"/>
              <a:t>vergleichen</a:t>
            </a:r>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Auf NN-Model </a:t>
            </a:r>
            <a:r>
              <a:rPr lang="en-US" dirty="0" err="1"/>
              <a:t>bauen</a:t>
            </a:r>
            <a:r>
              <a:rPr lang="en-US" dirty="0"/>
              <a:t> und Code </a:t>
            </a:r>
            <a:r>
              <a:rPr lang="en-US" dirty="0" err="1"/>
              <a:t>vereinfachen</a:t>
            </a:r>
            <a:endParaRPr lang="en-US" dirty="0"/>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de-DE" dirty="0"/>
              <a:t>Daten</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t>
            </a:r>
          </a:p>
        </p:txBody>
      </p:sp>
    </p:spTree>
    <p:extLst>
      <p:ext uri="{BB962C8B-B14F-4D97-AF65-F5344CB8AC3E}">
        <p14:creationId xmlns:p14="http://schemas.microsoft.com/office/powerpoint/2010/main" val="279353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de-DE" dirty="0"/>
              <a:t>Methoden</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t>
            </a:r>
          </a:p>
        </p:txBody>
      </p:sp>
    </p:spTree>
    <p:extLst>
      <p:ext uri="{BB962C8B-B14F-4D97-AF65-F5344CB8AC3E}">
        <p14:creationId xmlns:p14="http://schemas.microsoft.com/office/powerpoint/2010/main" val="133031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de-DE" dirty="0"/>
              <a:t>Fazit</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t>
            </a:r>
          </a:p>
        </p:txBody>
      </p:sp>
    </p:spTree>
    <p:extLst>
      <p:ext uri="{BB962C8B-B14F-4D97-AF65-F5344CB8AC3E}">
        <p14:creationId xmlns:p14="http://schemas.microsoft.com/office/powerpoint/2010/main" val="90510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de-DE" dirty="0"/>
              <a:t>Vielen</a:t>
            </a:r>
            <a:r>
              <a:rPr lang="en-US" dirty="0"/>
              <a:t> Dank!</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6187711" cy="2183561"/>
          </a:xfrm>
        </p:spPr>
        <p:txBody>
          <a:bodyPr>
            <a:normAutofit/>
          </a:bodyPr>
          <a:lstStyle/>
          <a:p>
            <a:r>
              <a:rPr lang="en-US" dirty="0"/>
              <a:t>Patrick Spohr</a:t>
            </a:r>
          </a:p>
          <a:p>
            <a:r>
              <a:rPr lang="en-US" dirty="0"/>
              <a:t>HTW Berlin – FAR </a:t>
            </a:r>
            <a:r>
              <a:rPr lang="de-DE" dirty="0"/>
              <a:t>Masterstudiengang</a:t>
            </a:r>
          </a:p>
          <a:p>
            <a:r>
              <a:rPr lang="en-US" dirty="0"/>
              <a:t>Statistical Learning in Finance and Insurance</a:t>
            </a:r>
          </a:p>
          <a:p>
            <a:r>
              <a:rPr lang="en-US" dirty="0"/>
              <a:t>Prof Dr Christina </a:t>
            </a:r>
            <a:r>
              <a:rPr lang="en-US" dirty="0" err="1"/>
              <a:t>Erlwein</a:t>
            </a:r>
            <a:r>
              <a:rPr lang="en-US" dirty="0"/>
              <a:t>-Sayer</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25590" y="2095982"/>
            <a:ext cx="8638288" cy="3536191"/>
          </a:xfrm>
        </p:spPr>
        <p:txBody>
          <a:bodyPr>
            <a:normAutofit/>
          </a:bodyPr>
          <a:lstStyle/>
          <a:p>
            <a:r>
              <a:rPr lang="de-DE" sz="1600" b="1" dirty="0"/>
              <a:t>Motivation</a:t>
            </a:r>
          </a:p>
          <a:p>
            <a:r>
              <a:rPr lang="de-DE" sz="1600" b="1" dirty="0"/>
              <a:t>	Literatur</a:t>
            </a:r>
          </a:p>
          <a:p>
            <a:r>
              <a:rPr lang="de-DE" sz="1600" b="1" dirty="0"/>
              <a:t>		Ziele</a:t>
            </a:r>
          </a:p>
          <a:p>
            <a:r>
              <a:rPr lang="de-DE" sz="1600" b="1" dirty="0"/>
              <a:t>			Daten</a:t>
            </a:r>
          </a:p>
          <a:p>
            <a:r>
              <a:rPr lang="de-DE" sz="1600" b="1" dirty="0"/>
              <a:t>				Methode</a:t>
            </a:r>
          </a:p>
          <a:p>
            <a:r>
              <a:rPr lang="de-DE" sz="1600" b="1" dirty="0"/>
              <a:t>					Fazit</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030081" y="3165095"/>
            <a:ext cx="2895600" cy="527809"/>
          </a:xfrm>
        </p:spPr>
        <p:txBody>
          <a:bodyPr/>
          <a:lstStyle/>
          <a:p>
            <a:r>
              <a:rPr lang="en-US" dirty="0"/>
              <a:t>AGENDA</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Motivation</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err="1"/>
              <a:t>Einleitung</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96948"/>
            <a:ext cx="5595316" cy="2620756"/>
          </a:xfrm>
        </p:spPr>
        <p:txBody>
          <a:bodyPr/>
          <a:lstStyle/>
          <a:p>
            <a:r>
              <a:rPr lang="en-US" dirty="0"/>
              <a:t>In </a:t>
            </a:r>
            <a:r>
              <a:rPr lang="en-US" dirty="0" err="1"/>
              <a:t>drei</a:t>
            </a:r>
            <a:r>
              <a:rPr lang="en-US" dirty="0"/>
              <a:t> Wrote </a:t>
            </a:r>
            <a:r>
              <a:rPr lang="en-US" dirty="0" err="1"/>
              <a:t>zusammengefasst</a:t>
            </a:r>
            <a:r>
              <a:rPr lang="en-US" dirty="0"/>
              <a:t>…</a:t>
            </a:r>
          </a:p>
          <a:p>
            <a:r>
              <a:rPr lang="en-US" sz="1800" b="1" dirty="0"/>
              <a:t>Portfolio </a:t>
            </a:r>
            <a:r>
              <a:rPr lang="en-US" sz="1800" b="1" dirty="0" err="1"/>
              <a:t>Allokation</a:t>
            </a:r>
            <a:r>
              <a:rPr lang="en-US" sz="1800" b="1" dirty="0"/>
              <a:t> </a:t>
            </a:r>
            <a:r>
              <a:rPr lang="en-US" sz="1800" b="1" dirty="0" err="1"/>
              <a:t>Optimierung</a:t>
            </a:r>
            <a:endParaRPr lang="en-US" sz="1800" b="1" dirty="0"/>
          </a:p>
          <a:p>
            <a:endParaRPr lang="en-US" dirty="0"/>
          </a:p>
          <a:p>
            <a:r>
              <a:rPr lang="en-US" dirty="0"/>
              <a:t>In </a:t>
            </a:r>
            <a:r>
              <a:rPr lang="en-US" dirty="0" err="1"/>
              <a:t>einem</a:t>
            </a:r>
            <a:r>
              <a:rPr lang="en-US" dirty="0"/>
              <a:t> </a:t>
            </a:r>
            <a:r>
              <a:rPr lang="en-US" dirty="0" err="1"/>
              <a:t>Satz</a:t>
            </a:r>
            <a:r>
              <a:rPr lang="en-US" dirty="0"/>
              <a:t>…</a:t>
            </a:r>
          </a:p>
          <a:p>
            <a:r>
              <a:rPr lang="en-US" dirty="0" err="1"/>
              <a:t>Aktien</a:t>
            </a:r>
            <a:r>
              <a:rPr lang="en-US" dirty="0"/>
              <a:t> in </a:t>
            </a:r>
            <a:r>
              <a:rPr lang="en-US" dirty="0" err="1"/>
              <a:t>einem</a:t>
            </a:r>
            <a:r>
              <a:rPr lang="en-US" dirty="0"/>
              <a:t> Portfolio </a:t>
            </a:r>
            <a:r>
              <a:rPr lang="en-US" dirty="0" err="1"/>
              <a:t>zuteilen</a:t>
            </a:r>
            <a:r>
              <a:rPr lang="en-US" dirty="0"/>
              <a:t>, </a:t>
            </a:r>
            <a:r>
              <a:rPr lang="en-US" dirty="0" err="1"/>
              <a:t>indem</a:t>
            </a:r>
            <a:r>
              <a:rPr lang="en-US" dirty="0"/>
              <a:t> </a:t>
            </a:r>
            <a:r>
              <a:rPr lang="en-US" dirty="0" err="1"/>
              <a:t>ein</a:t>
            </a:r>
            <a:r>
              <a:rPr lang="en-US" dirty="0"/>
              <a:t> LTSM-</a:t>
            </a:r>
            <a:r>
              <a:rPr lang="en-US" dirty="0" err="1"/>
              <a:t>Neuralnetz</a:t>
            </a:r>
            <a:r>
              <a:rPr lang="en-US" dirty="0"/>
              <a:t> </a:t>
            </a:r>
            <a:r>
              <a:rPr lang="en-US" dirty="0" err="1"/>
              <a:t>mit</a:t>
            </a:r>
            <a:r>
              <a:rPr lang="en-US" dirty="0"/>
              <a:t> Sharpe-Quotient </a:t>
            </a:r>
            <a:r>
              <a:rPr lang="en-US" dirty="0" err="1"/>
              <a:t>als</a:t>
            </a:r>
            <a:r>
              <a:rPr lang="en-US" dirty="0"/>
              <a:t> </a:t>
            </a:r>
            <a:r>
              <a:rPr lang="en-US" dirty="0" err="1"/>
              <a:t>Verlustfunktion</a:t>
            </a:r>
            <a:r>
              <a:rPr lang="en-US" dirty="0"/>
              <a:t> </a:t>
            </a:r>
            <a:r>
              <a:rPr lang="en-US" dirty="0" err="1"/>
              <a:t>eingesetzt</a:t>
            </a:r>
            <a:r>
              <a:rPr lang="en-US" dirty="0"/>
              <a:t> </a:t>
            </a:r>
            <a:r>
              <a:rPr lang="en-US" dirty="0" err="1"/>
              <a:t>wird</a:t>
            </a:r>
            <a:r>
              <a:rPr lang="en-US" dirty="0"/>
              <a:t>.</a:t>
            </a:r>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err="1"/>
              <a:t>Definitionen</a:t>
            </a:r>
            <a:endParaRPr lang="en-US" dirty="0"/>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1917705"/>
            <a:ext cx="3924300" cy="500817"/>
          </a:xfrm>
        </p:spPr>
        <p:txBody>
          <a:bodyPr/>
          <a:lstStyle/>
          <a:p>
            <a:r>
              <a:rPr lang="en-US" sz="1800" dirty="0" err="1"/>
              <a:t>Neuralnetz</a:t>
            </a:r>
            <a:endParaRPr lang="en-US" sz="1800" dirty="0"/>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567076"/>
            <a:ext cx="3924300" cy="750646"/>
          </a:xfrm>
        </p:spPr>
        <p:txBody>
          <a:bodyPr>
            <a:normAutofit fontScale="92500" lnSpcReduction="20000"/>
          </a:bodyPr>
          <a:lstStyle/>
          <a:p>
            <a:r>
              <a:rPr lang="en-US" dirty="0"/>
              <a:t>(NN) Develop winning strategies to keep ahead of the competition</a:t>
            </a:r>
          </a:p>
          <a:p>
            <a:r>
              <a:rPr lang="en-US" dirty="0"/>
              <a:t>​</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2" y="1785184"/>
            <a:ext cx="3943627" cy="633338"/>
          </a:xfrm>
        </p:spPr>
        <p:txBody>
          <a:bodyPr/>
          <a:lstStyle/>
          <a:p>
            <a:r>
              <a:rPr lang="en-US" dirty="0"/>
              <a:t>Long Short-Term Memory</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568675"/>
            <a:ext cx="3943627" cy="472699"/>
          </a:xfrm>
        </p:spPr>
        <p:txBody>
          <a:bodyPr>
            <a:normAutofit fontScale="92500" lnSpcReduction="20000"/>
          </a:bodyPr>
          <a:lstStyle/>
          <a:p>
            <a:r>
              <a:rPr lang="en-US" dirty="0"/>
              <a:t>(LSTM) Iterative approaches to corporate strategy</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7" name="Text Placeholder 2">
            <a:extLst>
              <a:ext uri="{FF2B5EF4-FFF2-40B4-BE49-F238E27FC236}">
                <a16:creationId xmlns:a16="http://schemas.microsoft.com/office/drawing/2014/main" id="{E246F86E-835A-8194-4853-F036675BF78A}"/>
              </a:ext>
            </a:extLst>
          </p:cNvPr>
          <p:cNvSpPr txBox="1">
            <a:spLocks/>
          </p:cNvSpPr>
          <p:nvPr/>
        </p:nvSpPr>
        <p:spPr>
          <a:xfrm>
            <a:off x="2933700" y="3270367"/>
            <a:ext cx="3924300" cy="50081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Sharpe-Quotient</a:t>
            </a:r>
          </a:p>
        </p:txBody>
      </p:sp>
      <p:sp>
        <p:nvSpPr>
          <p:cNvPr id="10" name="Content Placeholder 3">
            <a:extLst>
              <a:ext uri="{FF2B5EF4-FFF2-40B4-BE49-F238E27FC236}">
                <a16:creationId xmlns:a16="http://schemas.microsoft.com/office/drawing/2014/main" id="{CA8B03C2-0DD1-4343-7038-7C623CA8DB86}"/>
              </a:ext>
            </a:extLst>
          </p:cNvPr>
          <p:cNvSpPr txBox="1">
            <a:spLocks/>
          </p:cNvSpPr>
          <p:nvPr/>
        </p:nvSpPr>
        <p:spPr>
          <a:xfrm>
            <a:off x="2933700" y="3919738"/>
            <a:ext cx="3924300" cy="75064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Develop winning strategies to keep ahead of the competition</a:t>
            </a:r>
          </a:p>
          <a:p>
            <a:r>
              <a:rPr lang="en-US"/>
              <a:t>​</a:t>
            </a:r>
            <a:endParaRPr lang="en-US" dirty="0"/>
          </a:p>
        </p:txBody>
      </p:sp>
      <p:sp>
        <p:nvSpPr>
          <p:cNvPr id="11" name="Text Placeholder 4">
            <a:extLst>
              <a:ext uri="{FF2B5EF4-FFF2-40B4-BE49-F238E27FC236}">
                <a16:creationId xmlns:a16="http://schemas.microsoft.com/office/drawing/2014/main" id="{5DDEA497-395B-EB13-BB80-FE016FCF6858}"/>
              </a:ext>
            </a:extLst>
          </p:cNvPr>
          <p:cNvSpPr txBox="1">
            <a:spLocks/>
          </p:cNvSpPr>
          <p:nvPr/>
        </p:nvSpPr>
        <p:spPr>
          <a:xfrm>
            <a:off x="7410172" y="3137846"/>
            <a:ext cx="3943627" cy="63333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DE" dirty="0"/>
              <a:t>V</a:t>
            </a:r>
            <a:r>
              <a:rPr lang="en-US" dirty="0" err="1"/>
              <a:t>erlustfunktion</a:t>
            </a:r>
            <a:endParaRPr lang="en-US" dirty="0"/>
          </a:p>
        </p:txBody>
      </p:sp>
      <p:sp>
        <p:nvSpPr>
          <p:cNvPr id="12" name="Content Placeholder 5">
            <a:extLst>
              <a:ext uri="{FF2B5EF4-FFF2-40B4-BE49-F238E27FC236}">
                <a16:creationId xmlns:a16="http://schemas.microsoft.com/office/drawing/2014/main" id="{BA67911B-3DB8-AD5F-BE9B-B4CE4001DD55}"/>
              </a:ext>
            </a:extLst>
          </p:cNvPr>
          <p:cNvSpPr txBox="1">
            <a:spLocks/>
          </p:cNvSpPr>
          <p:nvPr/>
        </p:nvSpPr>
        <p:spPr>
          <a:xfrm>
            <a:off x="7410173" y="3921337"/>
            <a:ext cx="3943627" cy="47269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Iterative approaches to corporate strategy</a:t>
            </a:r>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err="1"/>
              <a:t>Vorläufige</a:t>
            </a:r>
            <a:r>
              <a:rPr lang="en-US" dirty="0"/>
              <a:t> </a:t>
            </a:r>
            <a:r>
              <a:rPr lang="en-US" dirty="0" err="1"/>
              <a:t>Ergebnisse</a:t>
            </a:r>
            <a:endParaRPr lang="en-US" dirty="0"/>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Motivation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Und </a:t>
            </a:r>
            <a:r>
              <a:rPr lang="en-US" dirty="0" err="1"/>
              <a:t>Vorläufige</a:t>
            </a:r>
            <a:r>
              <a:rPr lang="en-US" dirty="0"/>
              <a:t> </a:t>
            </a:r>
            <a:r>
              <a:rPr lang="en-US" dirty="0" err="1"/>
              <a:t>Ergebnisse</a:t>
            </a:r>
            <a:endParaRPr lang="en-US" dirty="0"/>
          </a:p>
        </p:txBody>
      </p:sp>
    </p:spTree>
    <p:extLst>
      <p:ext uri="{BB962C8B-B14F-4D97-AF65-F5344CB8AC3E}">
        <p14:creationId xmlns:p14="http://schemas.microsoft.com/office/powerpoint/2010/main" val="345666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Tolle </a:t>
            </a:r>
            <a:r>
              <a:rPr lang="en-US" dirty="0" err="1"/>
              <a:t>Aktien</a:t>
            </a:r>
            <a:r>
              <a:rPr lang="en-US" dirty="0"/>
              <a:t> </a:t>
            </a:r>
            <a:r>
              <a:rPr lang="en-US" dirty="0" err="1"/>
              <a:t>gefunden</a:t>
            </a:r>
            <a:r>
              <a:rPr lang="en-US" dirty="0"/>
              <a:t>…</a:t>
            </a:r>
            <a:br>
              <a:rPr lang="en-US" dirty="0"/>
            </a:br>
            <a:r>
              <a:rPr lang="en-US" dirty="0" err="1"/>
              <a:t>aber</a:t>
            </a:r>
            <a:r>
              <a:rPr lang="en-US" dirty="0"/>
              <a:t> </a:t>
            </a:r>
            <a:r>
              <a:rPr lang="en-US" dirty="0" err="1"/>
              <a:t>wie</a:t>
            </a:r>
            <a:r>
              <a:rPr lang="en-US" dirty="0"/>
              <a:t> </a:t>
            </a:r>
            <a:r>
              <a:rPr lang="en-US" dirty="0" err="1"/>
              <a:t>passen</a:t>
            </a:r>
            <a:r>
              <a:rPr lang="en-US" dirty="0"/>
              <a:t> </a:t>
            </a:r>
            <a:r>
              <a:rPr lang="en-US" dirty="0" err="1"/>
              <a:t>sie</a:t>
            </a:r>
            <a:r>
              <a:rPr lang="en-US" dirty="0"/>
              <a:t> </a:t>
            </a:r>
            <a:r>
              <a:rPr lang="en-US" dirty="0" err="1"/>
              <a:t>im</a:t>
            </a:r>
            <a:r>
              <a:rPr lang="en-US" dirty="0"/>
              <a:t> Portfolio</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4807260" y="321559"/>
            <a:ext cx="7066687" cy="1089023"/>
          </a:xfrm>
        </p:spPr>
        <p:txBody>
          <a:bodyPr/>
          <a:lstStyle/>
          <a:p>
            <a:r>
              <a:rPr lang="en-US" dirty="0"/>
              <a:t>Motivation</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087284"/>
            <a:ext cx="2882475" cy="823912"/>
          </a:xfrm>
        </p:spPr>
        <p:txBody>
          <a:bodyPr/>
          <a:lstStyle/>
          <a:p>
            <a:r>
              <a:rPr lang="de-DE" dirty="0"/>
              <a:t>Asset </a:t>
            </a:r>
            <a:r>
              <a:rPr lang="en-US" dirty="0" err="1"/>
              <a:t>Allokation</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144954"/>
            <a:ext cx="2882475" cy="1997867"/>
          </a:xfrm>
        </p:spPr>
        <p:txBody>
          <a:bodyPr>
            <a:normAutofit/>
          </a:bodyPr>
          <a:lstStyle/>
          <a:p>
            <a:r>
              <a:rPr lang="en-US" dirty="0" err="1"/>
              <a:t>Nachdem</a:t>
            </a:r>
            <a:r>
              <a:rPr lang="en-US" dirty="0"/>
              <a:t> man </a:t>
            </a:r>
            <a:r>
              <a:rPr lang="en-US" dirty="0" err="1"/>
              <a:t>erfolgs-versprechende</a:t>
            </a:r>
            <a:r>
              <a:rPr lang="en-US" dirty="0"/>
              <a:t> </a:t>
            </a:r>
            <a:r>
              <a:rPr lang="en-US" dirty="0" err="1"/>
              <a:t>Aktien</a:t>
            </a:r>
            <a:r>
              <a:rPr lang="en-US" dirty="0"/>
              <a:t> </a:t>
            </a:r>
            <a:r>
              <a:rPr lang="en-US" dirty="0" err="1"/>
              <a:t>gewählt</a:t>
            </a:r>
            <a:r>
              <a:rPr lang="en-US" dirty="0"/>
              <a:t> hat, </a:t>
            </a:r>
            <a:r>
              <a:rPr lang="en-US" dirty="0" err="1"/>
              <a:t>ist</a:t>
            </a:r>
            <a:r>
              <a:rPr lang="en-US" dirty="0"/>
              <a:t> der </a:t>
            </a:r>
            <a:r>
              <a:rPr lang="en-US" dirty="0" err="1"/>
              <a:t>näschste</a:t>
            </a:r>
            <a:r>
              <a:rPr lang="en-US" dirty="0"/>
              <a:t> Schritt, </a:t>
            </a:r>
            <a:r>
              <a:rPr lang="en-US" dirty="0" err="1"/>
              <a:t>wie</a:t>
            </a:r>
            <a:r>
              <a:rPr lang="en-US" dirty="0"/>
              <a:t> die </a:t>
            </a:r>
            <a:r>
              <a:rPr lang="en-US" dirty="0" err="1"/>
              <a:t>Aktien</a:t>
            </a:r>
            <a:r>
              <a:rPr lang="en-US" dirty="0"/>
              <a:t> </a:t>
            </a:r>
            <a:r>
              <a:rPr lang="en-US" dirty="0" err="1"/>
              <a:t>im</a:t>
            </a:r>
            <a:r>
              <a:rPr lang="en-US" dirty="0"/>
              <a:t> Portfolio </a:t>
            </a:r>
            <a:r>
              <a:rPr lang="en-US" dirty="0" err="1"/>
              <a:t>zugeteilt</a:t>
            </a:r>
            <a:r>
              <a:rPr lang="en-US" dirty="0"/>
              <a:t> </a:t>
            </a:r>
            <a:r>
              <a:rPr lang="en-US" dirty="0" err="1"/>
              <a:t>werden</a:t>
            </a:r>
            <a:r>
              <a:rPr lang="en-US" dirty="0"/>
              <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1953024"/>
            <a:ext cx="2896671" cy="823912"/>
          </a:xfrm>
        </p:spPr>
        <p:txBody>
          <a:bodyPr/>
          <a:lstStyle/>
          <a:p>
            <a:r>
              <a:rPr lang="en-US" dirty="0"/>
              <a:t>Sharpe-Quotient</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010694"/>
            <a:ext cx="2896671" cy="1997867"/>
          </a:xfrm>
        </p:spPr>
        <p:txBody>
          <a:bodyPr>
            <a:normAutofit/>
          </a:bodyPr>
          <a:lstStyle/>
          <a:p>
            <a:r>
              <a:rPr lang="en-US" dirty="0" err="1"/>
              <a:t>Im</a:t>
            </a:r>
            <a:r>
              <a:rPr lang="en-US" dirty="0"/>
              <a:t> Modern Portfolio Theory​ (MPT) </a:t>
            </a:r>
            <a:r>
              <a:rPr lang="en-US" dirty="0" err="1"/>
              <a:t>ist</a:t>
            </a:r>
            <a:r>
              <a:rPr lang="en-US" dirty="0"/>
              <a:t> die Sharpe-Quotient </a:t>
            </a:r>
            <a:r>
              <a:rPr lang="en-US" dirty="0" err="1"/>
              <a:t>eine</a:t>
            </a:r>
            <a:r>
              <a:rPr lang="en-US" dirty="0"/>
              <a:t> </a:t>
            </a:r>
            <a:r>
              <a:rPr lang="en-US" dirty="0" err="1"/>
              <a:t>beliebte</a:t>
            </a:r>
            <a:r>
              <a:rPr lang="en-US" dirty="0"/>
              <a:t> </a:t>
            </a:r>
            <a:r>
              <a:rPr lang="en-US" dirty="0" err="1"/>
              <a:t>Methode</a:t>
            </a:r>
            <a:r>
              <a:rPr lang="en-US" dirty="0"/>
              <a:t> um die </a:t>
            </a:r>
            <a:r>
              <a:rPr lang="en-US" dirty="0" err="1"/>
              <a:t>risikoadjustierte</a:t>
            </a:r>
            <a:r>
              <a:rPr lang="en-US" dirty="0"/>
              <a:t> </a:t>
            </a:r>
            <a:r>
              <a:rPr lang="en-US" dirty="0" err="1"/>
              <a:t>Rendite</a:t>
            </a:r>
            <a:r>
              <a:rPr lang="en-US" dirty="0"/>
              <a:t> </a:t>
            </a:r>
            <a:r>
              <a:rPr lang="en-US" dirty="0" err="1"/>
              <a:t>zu</a:t>
            </a:r>
            <a:r>
              <a:rPr lang="en-US" dirty="0"/>
              <a:t> </a:t>
            </a:r>
            <a:r>
              <a:rPr lang="en-US" dirty="0" err="1"/>
              <a:t>messen</a:t>
            </a:r>
            <a:r>
              <a:rPr lang="en-US" dirty="0"/>
              <a:t>.</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38875"/>
            <a:ext cx="2882475" cy="823912"/>
          </a:xfrm>
        </p:spPr>
        <p:txBody>
          <a:bodyPr/>
          <a:lstStyle/>
          <a:p>
            <a:r>
              <a:rPr lang="de-DE" dirty="0"/>
              <a:t>L</a:t>
            </a:r>
            <a:r>
              <a:rPr lang="en-US" dirty="0"/>
              <a:t>TSM-</a:t>
            </a:r>
            <a:r>
              <a:rPr lang="en-US" dirty="0" err="1"/>
              <a:t>Neuralnetz</a:t>
            </a:r>
            <a:endParaRPr lang="en-US" dirty="0"/>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4096545"/>
            <a:ext cx="2882475" cy="1997867"/>
          </a:xfrm>
        </p:spPr>
        <p:txBody>
          <a:bodyPr>
            <a:normAutofit/>
          </a:bodyPr>
          <a:lstStyle/>
          <a:p>
            <a:r>
              <a:rPr lang="en-US" dirty="0"/>
              <a:t>Wie </a:t>
            </a:r>
            <a:r>
              <a:rPr lang="en-US" dirty="0" err="1"/>
              <a:t>kann</a:t>
            </a:r>
            <a:r>
              <a:rPr lang="en-US" dirty="0"/>
              <a:t> die </a:t>
            </a:r>
            <a:r>
              <a:rPr lang="en-US" dirty="0" err="1"/>
              <a:t>Rechenkräfte</a:t>
            </a:r>
            <a:r>
              <a:rPr lang="en-US" dirty="0"/>
              <a:t> von </a:t>
            </a:r>
            <a:r>
              <a:rPr lang="en-US" dirty="0" err="1"/>
              <a:t>einem</a:t>
            </a:r>
            <a:r>
              <a:rPr lang="en-US" dirty="0"/>
              <a:t> </a:t>
            </a:r>
            <a:r>
              <a:rPr lang="en-US" dirty="0" err="1"/>
              <a:t>Neuralnetz</a:t>
            </a:r>
            <a:r>
              <a:rPr lang="en-US" dirty="0"/>
              <a:t> die </a:t>
            </a:r>
            <a:r>
              <a:rPr lang="en-US" dirty="0" err="1"/>
              <a:t>Gewichte</a:t>
            </a:r>
            <a:r>
              <a:rPr lang="en-US" dirty="0"/>
              <a:t> in </a:t>
            </a:r>
            <a:r>
              <a:rPr lang="en-US" dirty="0" err="1"/>
              <a:t>einem</a:t>
            </a:r>
            <a:r>
              <a:rPr lang="en-US" dirty="0"/>
              <a:t> Portfolio </a:t>
            </a:r>
            <a:r>
              <a:rPr lang="en-US" dirty="0" err="1"/>
              <a:t>bestimmen</a:t>
            </a:r>
            <a:r>
              <a:rPr lang="en-US" dirty="0"/>
              <a:t>? </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82</TotalTime>
  <Words>370</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Neural Network Portfolio Optimization</vt:lpstr>
      <vt:lpstr>AGENDA</vt:lpstr>
      <vt:lpstr>Motivation</vt:lpstr>
      <vt:lpstr>Einleitung</vt:lpstr>
      <vt:lpstr>Definitionen</vt:lpstr>
      <vt:lpstr>Vorläufige Ergebnisse</vt:lpstr>
      <vt:lpstr>Motivation</vt:lpstr>
      <vt:lpstr>Tolle Aktien gefunden… aber wie passen sie im Portfolio</vt:lpstr>
      <vt:lpstr>Motivation</vt:lpstr>
      <vt:lpstr>Ziele</vt:lpstr>
      <vt:lpstr>Ziele</vt:lpstr>
      <vt:lpstr>Daten</vt:lpstr>
      <vt:lpstr>Methoden</vt:lpstr>
      <vt:lpstr>Fazit</vt:lpstr>
      <vt:lpstr>SUMMARY</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Portfolio Optimization</dc:title>
  <dc:creator>Patrick Spohr</dc:creator>
  <cp:lastModifiedBy>Patrick Spohr</cp:lastModifiedBy>
  <cp:revision>1</cp:revision>
  <dcterms:created xsi:type="dcterms:W3CDTF">2023-12-17T16:01:18Z</dcterms:created>
  <dcterms:modified xsi:type="dcterms:W3CDTF">2024-01-08T09:16:39Z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