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ut\Desktop\PAWE&#321;\SYGNA&#321;\Wykres%20sygna&#32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ut\Desktop\PAWE&#321;\SYGNA&#321;\Wykres%20sygna&#32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Raw 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PLOT'!$CG$1</c:f>
              <c:strCache>
                <c:ptCount val="1"/>
                <c:pt idx="0">
                  <c:v>TUS SUM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DE4-43DA-9708-20104E1EE41A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DE4-43DA-9708-20104E1EE41A}"/>
              </c:ext>
            </c:extLst>
          </c:dPt>
          <c:dPt>
            <c:idx val="12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DE4-43DA-9708-20104E1EE41A}"/>
              </c:ext>
            </c:extLst>
          </c:dPt>
          <c:dPt>
            <c:idx val="17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DE4-43DA-9708-20104E1EE41A}"/>
              </c:ext>
            </c:extLst>
          </c:dPt>
          <c:dPt>
            <c:idx val="23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DE4-43DA-9708-20104E1EE41A}"/>
              </c:ext>
            </c:extLst>
          </c:dPt>
          <c:dPt>
            <c:idx val="29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DE4-43DA-9708-20104E1EE41A}"/>
              </c:ext>
            </c:extLst>
          </c:dPt>
          <c:dPt>
            <c:idx val="35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DE4-43DA-9708-20104E1EE41A}"/>
              </c:ext>
            </c:extLst>
          </c:dPt>
          <c:dPt>
            <c:idx val="41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DE4-43DA-9708-20104E1EE41A}"/>
              </c:ext>
            </c:extLst>
          </c:dPt>
          <c:dPt>
            <c:idx val="47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DE4-43DA-9708-20104E1EE41A}"/>
              </c:ext>
            </c:extLst>
          </c:dPt>
          <c:dPt>
            <c:idx val="53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DE4-43DA-9708-20104E1EE41A}"/>
              </c:ext>
            </c:extLst>
          </c:dPt>
          <c:dPt>
            <c:idx val="59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DE4-43DA-9708-20104E1EE41A}"/>
              </c:ext>
            </c:extLst>
          </c:dPt>
          <c:dPt>
            <c:idx val="65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DE4-43DA-9708-20104E1EE41A}"/>
              </c:ext>
            </c:extLst>
          </c:dPt>
          <c:dPt>
            <c:idx val="71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7DE4-43DA-9708-20104E1EE41A}"/>
              </c:ext>
            </c:extLst>
          </c:dPt>
          <c:dPt>
            <c:idx val="73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DE4-43DA-9708-20104E1EE41A}"/>
              </c:ext>
            </c:extLst>
          </c:dPt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PLOT'!$CG$2:$CG$75</c:f>
              <c:numCache>
                <c:formatCode>General</c:formatCode>
                <c:ptCount val="74"/>
                <c:pt idx="0">
                  <c:v>11322625</c:v>
                </c:pt>
                <c:pt idx="1">
                  <c:v>11590982</c:v>
                </c:pt>
                <c:pt idx="2">
                  <c:v>14252010</c:v>
                </c:pt>
                <c:pt idx="3">
                  <c:v>15196172</c:v>
                </c:pt>
                <c:pt idx="4">
                  <c:v>10398037</c:v>
                </c:pt>
                <c:pt idx="5">
                  <c:v>14828015</c:v>
                </c:pt>
                <c:pt idx="6">
                  <c:v>12243416</c:v>
                </c:pt>
                <c:pt idx="7">
                  <c:v>10700085</c:v>
                </c:pt>
                <c:pt idx="8">
                  <c:v>15545208</c:v>
                </c:pt>
                <c:pt idx="9">
                  <c:v>14995959</c:v>
                </c:pt>
                <c:pt idx="10">
                  <c:v>13823239</c:v>
                </c:pt>
                <c:pt idx="11">
                  <c:v>12573276</c:v>
                </c:pt>
                <c:pt idx="12">
                  <c:v>13024620</c:v>
                </c:pt>
                <c:pt idx="13">
                  <c:v>14715564</c:v>
                </c:pt>
                <c:pt idx="14">
                  <c:v>12026237</c:v>
                </c:pt>
                <c:pt idx="15">
                  <c:v>17901405</c:v>
                </c:pt>
                <c:pt idx="16">
                  <c:v>12996487</c:v>
                </c:pt>
                <c:pt idx="17">
                  <c:v>14480163</c:v>
                </c:pt>
                <c:pt idx="18">
                  <c:v>12931071</c:v>
                </c:pt>
                <c:pt idx="19">
                  <c:v>13733129</c:v>
                </c:pt>
                <c:pt idx="20">
                  <c:v>17489192</c:v>
                </c:pt>
                <c:pt idx="21">
                  <c:v>10884378</c:v>
                </c:pt>
                <c:pt idx="22">
                  <c:v>13076128</c:v>
                </c:pt>
                <c:pt idx="23">
                  <c:v>12575562</c:v>
                </c:pt>
                <c:pt idx="24">
                  <c:v>11411877</c:v>
                </c:pt>
                <c:pt idx="25">
                  <c:v>9009527</c:v>
                </c:pt>
                <c:pt idx="26">
                  <c:v>16311404</c:v>
                </c:pt>
                <c:pt idx="27">
                  <c:v>11936189</c:v>
                </c:pt>
                <c:pt idx="28">
                  <c:v>12599353</c:v>
                </c:pt>
                <c:pt idx="29">
                  <c:v>12590002</c:v>
                </c:pt>
                <c:pt idx="30">
                  <c:v>11510642</c:v>
                </c:pt>
                <c:pt idx="31">
                  <c:v>11671112</c:v>
                </c:pt>
                <c:pt idx="32">
                  <c:v>13874026</c:v>
                </c:pt>
                <c:pt idx="33">
                  <c:v>14199268</c:v>
                </c:pt>
                <c:pt idx="34">
                  <c:v>13951779</c:v>
                </c:pt>
                <c:pt idx="35">
                  <c:v>12464339</c:v>
                </c:pt>
                <c:pt idx="36">
                  <c:v>12819589</c:v>
                </c:pt>
                <c:pt idx="37">
                  <c:v>8653242</c:v>
                </c:pt>
                <c:pt idx="38">
                  <c:v>14770443</c:v>
                </c:pt>
                <c:pt idx="39">
                  <c:v>17134953</c:v>
                </c:pt>
                <c:pt idx="40">
                  <c:v>11322895</c:v>
                </c:pt>
                <c:pt idx="41">
                  <c:v>12928259</c:v>
                </c:pt>
                <c:pt idx="42">
                  <c:v>15629803</c:v>
                </c:pt>
                <c:pt idx="43">
                  <c:v>9093462</c:v>
                </c:pt>
                <c:pt idx="44">
                  <c:v>14581970</c:v>
                </c:pt>
                <c:pt idx="45">
                  <c:v>10219732</c:v>
                </c:pt>
                <c:pt idx="46">
                  <c:v>12998540</c:v>
                </c:pt>
                <c:pt idx="47">
                  <c:v>12133891</c:v>
                </c:pt>
                <c:pt idx="48">
                  <c:v>15679423</c:v>
                </c:pt>
                <c:pt idx="49">
                  <c:v>8481028</c:v>
                </c:pt>
                <c:pt idx="50">
                  <c:v>11619508</c:v>
                </c:pt>
                <c:pt idx="51">
                  <c:v>14313691</c:v>
                </c:pt>
                <c:pt idx="52">
                  <c:v>10834566</c:v>
                </c:pt>
                <c:pt idx="53">
                  <c:v>13451274</c:v>
                </c:pt>
                <c:pt idx="54">
                  <c:v>12101944</c:v>
                </c:pt>
                <c:pt idx="55">
                  <c:v>9604696</c:v>
                </c:pt>
                <c:pt idx="56">
                  <c:v>11029592</c:v>
                </c:pt>
                <c:pt idx="57">
                  <c:v>13974020</c:v>
                </c:pt>
                <c:pt idx="58">
                  <c:v>14840362</c:v>
                </c:pt>
                <c:pt idx="59">
                  <c:v>12550829</c:v>
                </c:pt>
                <c:pt idx="60">
                  <c:v>14596575</c:v>
                </c:pt>
                <c:pt idx="61">
                  <c:v>13341845</c:v>
                </c:pt>
                <c:pt idx="62">
                  <c:v>11140968</c:v>
                </c:pt>
                <c:pt idx="63">
                  <c:v>14308076</c:v>
                </c:pt>
                <c:pt idx="64">
                  <c:v>12459598</c:v>
                </c:pt>
                <c:pt idx="65">
                  <c:v>12574037</c:v>
                </c:pt>
                <c:pt idx="66">
                  <c:v>14756235</c:v>
                </c:pt>
                <c:pt idx="67">
                  <c:v>15213665</c:v>
                </c:pt>
                <c:pt idx="68">
                  <c:v>15178037</c:v>
                </c:pt>
                <c:pt idx="69">
                  <c:v>12096990</c:v>
                </c:pt>
                <c:pt idx="70">
                  <c:v>13244035</c:v>
                </c:pt>
                <c:pt idx="71">
                  <c:v>12190435</c:v>
                </c:pt>
                <c:pt idx="72">
                  <c:v>14047149</c:v>
                </c:pt>
                <c:pt idx="73">
                  <c:v>12323899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7DE4-43DA-9708-20104E1EE41A}"/>
            </c:ext>
          </c:extLst>
        </c:ser>
        <c:ser>
          <c:idx val="1"/>
          <c:order val="1"/>
          <c:tx>
            <c:strRef>
              <c:f>'Raw PLOT'!$CH$1</c:f>
              <c:strCache>
                <c:ptCount val="1"/>
                <c:pt idx="0">
                  <c:v>Av</c:v>
                </c:pt>
              </c:strCache>
            </c:strRef>
          </c:tx>
          <c:spPr>
            <a:ln w="15875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PLOT'!$CH$2:$CH$75</c:f>
              <c:numCache>
                <c:formatCode>General</c:formatCode>
                <c:ptCount val="74"/>
                <c:pt idx="0">
                  <c:v>13037659.02739726</c:v>
                </c:pt>
                <c:pt idx="1">
                  <c:v>13037659.02739726</c:v>
                </c:pt>
                <c:pt idx="2">
                  <c:v>13037659.02739726</c:v>
                </c:pt>
                <c:pt idx="3">
                  <c:v>13037659.02739726</c:v>
                </c:pt>
                <c:pt idx="4">
                  <c:v>13037659.02739726</c:v>
                </c:pt>
                <c:pt idx="5">
                  <c:v>13037659.02739726</c:v>
                </c:pt>
                <c:pt idx="6">
                  <c:v>13037659.02739726</c:v>
                </c:pt>
                <c:pt idx="7">
                  <c:v>13037659.02739726</c:v>
                </c:pt>
                <c:pt idx="8">
                  <c:v>13037659.02739726</c:v>
                </c:pt>
                <c:pt idx="9">
                  <c:v>13037659.02739726</c:v>
                </c:pt>
                <c:pt idx="10">
                  <c:v>13037659.02739726</c:v>
                </c:pt>
                <c:pt idx="11">
                  <c:v>13037659.02739726</c:v>
                </c:pt>
                <c:pt idx="12">
                  <c:v>13037659.02739726</c:v>
                </c:pt>
                <c:pt idx="13">
                  <c:v>13037659.02739726</c:v>
                </c:pt>
                <c:pt idx="14">
                  <c:v>13037659.02739726</c:v>
                </c:pt>
                <c:pt idx="15">
                  <c:v>13037659.02739726</c:v>
                </c:pt>
                <c:pt idx="16">
                  <c:v>13037659.02739726</c:v>
                </c:pt>
                <c:pt idx="17">
                  <c:v>13037659.02739726</c:v>
                </c:pt>
                <c:pt idx="18">
                  <c:v>13037659.02739726</c:v>
                </c:pt>
                <c:pt idx="19">
                  <c:v>13037659.02739726</c:v>
                </c:pt>
                <c:pt idx="20">
                  <c:v>13037659.02739726</c:v>
                </c:pt>
                <c:pt idx="21">
                  <c:v>13037659.02739726</c:v>
                </c:pt>
                <c:pt idx="22">
                  <c:v>13037659.02739726</c:v>
                </c:pt>
                <c:pt idx="23">
                  <c:v>13037659.02739726</c:v>
                </c:pt>
                <c:pt idx="24">
                  <c:v>13037659.02739726</c:v>
                </c:pt>
                <c:pt idx="25">
                  <c:v>13037659.02739726</c:v>
                </c:pt>
                <c:pt idx="26">
                  <c:v>13037659.02739726</c:v>
                </c:pt>
                <c:pt idx="27">
                  <c:v>13037659.02739726</c:v>
                </c:pt>
                <c:pt idx="28">
                  <c:v>13037659.02739726</c:v>
                </c:pt>
                <c:pt idx="29">
                  <c:v>13037659.02739726</c:v>
                </c:pt>
                <c:pt idx="30">
                  <c:v>13037659.02739726</c:v>
                </c:pt>
                <c:pt idx="31">
                  <c:v>13037659.02739726</c:v>
                </c:pt>
                <c:pt idx="32">
                  <c:v>13037659.02739726</c:v>
                </c:pt>
                <c:pt idx="33">
                  <c:v>13037659.02739726</c:v>
                </c:pt>
                <c:pt idx="34">
                  <c:v>13037659.02739726</c:v>
                </c:pt>
                <c:pt idx="35">
                  <c:v>13037659.02739726</c:v>
                </c:pt>
                <c:pt idx="36">
                  <c:v>13037659.02739726</c:v>
                </c:pt>
                <c:pt idx="37">
                  <c:v>13037659.02739726</c:v>
                </c:pt>
                <c:pt idx="38">
                  <c:v>13037659.02739726</c:v>
                </c:pt>
                <c:pt idx="39">
                  <c:v>13037659.02739726</c:v>
                </c:pt>
                <c:pt idx="40">
                  <c:v>13037659.02739726</c:v>
                </c:pt>
                <c:pt idx="41">
                  <c:v>13037659.02739726</c:v>
                </c:pt>
                <c:pt idx="42">
                  <c:v>13037659.02739726</c:v>
                </c:pt>
                <c:pt idx="43">
                  <c:v>13037659.02739726</c:v>
                </c:pt>
                <c:pt idx="44">
                  <c:v>13037659.02739726</c:v>
                </c:pt>
                <c:pt idx="45">
                  <c:v>13037659.02739726</c:v>
                </c:pt>
                <c:pt idx="46">
                  <c:v>13037659.02739726</c:v>
                </c:pt>
                <c:pt idx="47">
                  <c:v>13037659.02739726</c:v>
                </c:pt>
                <c:pt idx="48">
                  <c:v>13037659.02739726</c:v>
                </c:pt>
                <c:pt idx="49">
                  <c:v>13037659.02739726</c:v>
                </c:pt>
                <c:pt idx="50">
                  <c:v>13037659.02739726</c:v>
                </c:pt>
                <c:pt idx="51">
                  <c:v>13037659.02739726</c:v>
                </c:pt>
                <c:pt idx="52">
                  <c:v>13037659.02739726</c:v>
                </c:pt>
                <c:pt idx="53">
                  <c:v>13037659.02739726</c:v>
                </c:pt>
                <c:pt idx="54">
                  <c:v>13037659.02739726</c:v>
                </c:pt>
                <c:pt idx="55">
                  <c:v>13037659.02739726</c:v>
                </c:pt>
                <c:pt idx="56">
                  <c:v>13037659.02739726</c:v>
                </c:pt>
                <c:pt idx="57">
                  <c:v>13037659.02739726</c:v>
                </c:pt>
                <c:pt idx="58">
                  <c:v>13037659.02739726</c:v>
                </c:pt>
                <c:pt idx="59">
                  <c:v>13037659.02739726</c:v>
                </c:pt>
                <c:pt idx="60">
                  <c:v>13037659.02739726</c:v>
                </c:pt>
                <c:pt idx="61">
                  <c:v>13037659.02739726</c:v>
                </c:pt>
                <c:pt idx="62">
                  <c:v>13037659.02739726</c:v>
                </c:pt>
                <c:pt idx="63">
                  <c:v>13037659.02739726</c:v>
                </c:pt>
                <c:pt idx="64">
                  <c:v>13037659.02739726</c:v>
                </c:pt>
                <c:pt idx="65">
                  <c:v>13037659.02739726</c:v>
                </c:pt>
                <c:pt idx="66">
                  <c:v>13037659.02739726</c:v>
                </c:pt>
                <c:pt idx="67">
                  <c:v>13037659.02739726</c:v>
                </c:pt>
                <c:pt idx="68">
                  <c:v>13037659.02739726</c:v>
                </c:pt>
                <c:pt idx="69">
                  <c:v>13037659.02739726</c:v>
                </c:pt>
                <c:pt idx="70">
                  <c:v>13037659.02739726</c:v>
                </c:pt>
                <c:pt idx="71">
                  <c:v>13037659.02739726</c:v>
                </c:pt>
                <c:pt idx="72">
                  <c:v>13037659.02739726</c:v>
                </c:pt>
                <c:pt idx="73">
                  <c:v>13037659.02739726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7DE4-43DA-9708-20104E1EE41A}"/>
            </c:ext>
          </c:extLst>
        </c:ser>
        <c:ser>
          <c:idx val="2"/>
          <c:order val="2"/>
          <c:tx>
            <c:strRef>
              <c:f>'Raw PLOT'!$CI$1</c:f>
              <c:strCache>
                <c:ptCount val="1"/>
                <c:pt idx="0">
                  <c:v>AV+SD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PLOT'!$CI$2:$CI$75</c:f>
              <c:numCache>
                <c:formatCode>General</c:formatCode>
                <c:ptCount val="74"/>
                <c:pt idx="0">
                  <c:v>15028670.880473625</c:v>
                </c:pt>
                <c:pt idx="1">
                  <c:v>15028670.880473625</c:v>
                </c:pt>
                <c:pt idx="2">
                  <c:v>15028670.880473625</c:v>
                </c:pt>
                <c:pt idx="3">
                  <c:v>15028670.880473625</c:v>
                </c:pt>
                <c:pt idx="4">
                  <c:v>15028670.880473625</c:v>
                </c:pt>
                <c:pt idx="5">
                  <c:v>15028670.880473625</c:v>
                </c:pt>
                <c:pt idx="6">
                  <c:v>15028670.880473625</c:v>
                </c:pt>
                <c:pt idx="7">
                  <c:v>15028670.880473625</c:v>
                </c:pt>
                <c:pt idx="8">
                  <c:v>15028670.880473625</c:v>
                </c:pt>
                <c:pt idx="9">
                  <c:v>15028670.880473625</c:v>
                </c:pt>
                <c:pt idx="10">
                  <c:v>15028670.880473625</c:v>
                </c:pt>
                <c:pt idx="11">
                  <c:v>15028670.880473625</c:v>
                </c:pt>
                <c:pt idx="12">
                  <c:v>15028670.880473625</c:v>
                </c:pt>
                <c:pt idx="13">
                  <c:v>15028670.880473625</c:v>
                </c:pt>
                <c:pt idx="14">
                  <c:v>15028670.880473625</c:v>
                </c:pt>
                <c:pt idx="15">
                  <c:v>15028670.880473625</c:v>
                </c:pt>
                <c:pt idx="16">
                  <c:v>15028670.880473625</c:v>
                </c:pt>
                <c:pt idx="17">
                  <c:v>15028670.880473625</c:v>
                </c:pt>
                <c:pt idx="18">
                  <c:v>15028670.880473625</c:v>
                </c:pt>
                <c:pt idx="19">
                  <c:v>15028670.880473625</c:v>
                </c:pt>
                <c:pt idx="20">
                  <c:v>15028670.880473625</c:v>
                </c:pt>
                <c:pt idx="21">
                  <c:v>15028670.880473625</c:v>
                </c:pt>
                <c:pt idx="22">
                  <c:v>15028670.880473625</c:v>
                </c:pt>
                <c:pt idx="23">
                  <c:v>15028670.880473625</c:v>
                </c:pt>
                <c:pt idx="24">
                  <c:v>15028670.880473625</c:v>
                </c:pt>
                <c:pt idx="25">
                  <c:v>15028670.880473625</c:v>
                </c:pt>
                <c:pt idx="26">
                  <c:v>15028670.880473625</c:v>
                </c:pt>
                <c:pt idx="27">
                  <c:v>15028670.880473625</c:v>
                </c:pt>
                <c:pt idx="28">
                  <c:v>15028670.880473625</c:v>
                </c:pt>
                <c:pt idx="29">
                  <c:v>15028670.880473625</c:v>
                </c:pt>
                <c:pt idx="30">
                  <c:v>15028670.880473625</c:v>
                </c:pt>
                <c:pt idx="31">
                  <c:v>15028670.880473625</c:v>
                </c:pt>
                <c:pt idx="32">
                  <c:v>15028670.880473625</c:v>
                </c:pt>
                <c:pt idx="33">
                  <c:v>15028670.880473625</c:v>
                </c:pt>
                <c:pt idx="34">
                  <c:v>15028670.880473625</c:v>
                </c:pt>
                <c:pt idx="35">
                  <c:v>15028670.880473625</c:v>
                </c:pt>
                <c:pt idx="36">
                  <c:v>15028670.880473625</c:v>
                </c:pt>
                <c:pt idx="37">
                  <c:v>15028670.880473625</c:v>
                </c:pt>
                <c:pt idx="38">
                  <c:v>15028670.880473625</c:v>
                </c:pt>
                <c:pt idx="39">
                  <c:v>15028670.880473625</c:v>
                </c:pt>
                <c:pt idx="40">
                  <c:v>15028670.880473625</c:v>
                </c:pt>
                <c:pt idx="41">
                  <c:v>15028670.880473625</c:v>
                </c:pt>
                <c:pt idx="42">
                  <c:v>15028670.880473625</c:v>
                </c:pt>
                <c:pt idx="43">
                  <c:v>15028670.880473625</c:v>
                </c:pt>
                <c:pt idx="44">
                  <c:v>15028670.880473625</c:v>
                </c:pt>
                <c:pt idx="45">
                  <c:v>15028670.880473625</c:v>
                </c:pt>
                <c:pt idx="46">
                  <c:v>15028670.880473625</c:v>
                </c:pt>
                <c:pt idx="47">
                  <c:v>15028670.880473625</c:v>
                </c:pt>
                <c:pt idx="48">
                  <c:v>15028670.880473625</c:v>
                </c:pt>
                <c:pt idx="49">
                  <c:v>15028670.880473625</c:v>
                </c:pt>
                <c:pt idx="50">
                  <c:v>15028670.880473625</c:v>
                </c:pt>
                <c:pt idx="51">
                  <c:v>15028670.880473625</c:v>
                </c:pt>
                <c:pt idx="52">
                  <c:v>15028670.880473625</c:v>
                </c:pt>
                <c:pt idx="53">
                  <c:v>15028670.880473625</c:v>
                </c:pt>
                <c:pt idx="54">
                  <c:v>15028670.880473625</c:v>
                </c:pt>
                <c:pt idx="55">
                  <c:v>15028670.880473625</c:v>
                </c:pt>
                <c:pt idx="56">
                  <c:v>15028670.880473625</c:v>
                </c:pt>
                <c:pt idx="57">
                  <c:v>15028670.880473625</c:v>
                </c:pt>
                <c:pt idx="58">
                  <c:v>15028670.880473625</c:v>
                </c:pt>
                <c:pt idx="59">
                  <c:v>15028670.880473625</c:v>
                </c:pt>
                <c:pt idx="60">
                  <c:v>15028670.880473625</c:v>
                </c:pt>
                <c:pt idx="61">
                  <c:v>15028670.880473625</c:v>
                </c:pt>
                <c:pt idx="62">
                  <c:v>15028670.880473625</c:v>
                </c:pt>
                <c:pt idx="63">
                  <c:v>15028670.880473625</c:v>
                </c:pt>
                <c:pt idx="64">
                  <c:v>15028670.880473625</c:v>
                </c:pt>
                <c:pt idx="65">
                  <c:v>15028670.880473625</c:v>
                </c:pt>
                <c:pt idx="66">
                  <c:v>15028670.880473625</c:v>
                </c:pt>
                <c:pt idx="67">
                  <c:v>15028670.880473625</c:v>
                </c:pt>
                <c:pt idx="68">
                  <c:v>15028670.880473625</c:v>
                </c:pt>
                <c:pt idx="69">
                  <c:v>15028670.880473625</c:v>
                </c:pt>
                <c:pt idx="70">
                  <c:v>15028670.880473625</c:v>
                </c:pt>
                <c:pt idx="71">
                  <c:v>15028670.880473625</c:v>
                </c:pt>
                <c:pt idx="72">
                  <c:v>15028670.880473625</c:v>
                </c:pt>
                <c:pt idx="73">
                  <c:v>15028670.880473625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7DE4-43DA-9708-20104E1EE41A}"/>
            </c:ext>
          </c:extLst>
        </c:ser>
        <c:ser>
          <c:idx val="3"/>
          <c:order val="3"/>
          <c:tx>
            <c:strRef>
              <c:f>'Raw PLOT'!$CJ$1</c:f>
              <c:strCache>
                <c:ptCount val="1"/>
                <c:pt idx="0">
                  <c:v>AV-SD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PLOT'!$CJ$2:$CJ$75</c:f>
              <c:numCache>
                <c:formatCode>General</c:formatCode>
                <c:ptCount val="74"/>
                <c:pt idx="0">
                  <c:v>11046647.174320895</c:v>
                </c:pt>
                <c:pt idx="1">
                  <c:v>11046647.174320895</c:v>
                </c:pt>
                <c:pt idx="2">
                  <c:v>11046647.174320895</c:v>
                </c:pt>
                <c:pt idx="3">
                  <c:v>11046647.174320895</c:v>
                </c:pt>
                <c:pt idx="4">
                  <c:v>11046647.174320895</c:v>
                </c:pt>
                <c:pt idx="5">
                  <c:v>11046647.174320895</c:v>
                </c:pt>
                <c:pt idx="6">
                  <c:v>11046647.174320895</c:v>
                </c:pt>
                <c:pt idx="7">
                  <c:v>11046647.174320895</c:v>
                </c:pt>
                <c:pt idx="8">
                  <c:v>11046647.174320895</c:v>
                </c:pt>
                <c:pt idx="9">
                  <c:v>11046647.174320895</c:v>
                </c:pt>
                <c:pt idx="10">
                  <c:v>11046647.174320895</c:v>
                </c:pt>
                <c:pt idx="11">
                  <c:v>11046647.174320895</c:v>
                </c:pt>
                <c:pt idx="12">
                  <c:v>11046647.174320895</c:v>
                </c:pt>
                <c:pt idx="13">
                  <c:v>11046647.174320895</c:v>
                </c:pt>
                <c:pt idx="14">
                  <c:v>11046647.174320895</c:v>
                </c:pt>
                <c:pt idx="15">
                  <c:v>11046647.174320895</c:v>
                </c:pt>
                <c:pt idx="16">
                  <c:v>11046647.174320895</c:v>
                </c:pt>
                <c:pt idx="17">
                  <c:v>11046647.174320895</c:v>
                </c:pt>
                <c:pt idx="18">
                  <c:v>11046647.174320895</c:v>
                </c:pt>
                <c:pt idx="19">
                  <c:v>11046647.174320895</c:v>
                </c:pt>
                <c:pt idx="20">
                  <c:v>11046647.174320895</c:v>
                </c:pt>
                <c:pt idx="21">
                  <c:v>11046647.174320895</c:v>
                </c:pt>
                <c:pt idx="22">
                  <c:v>11046647.174320895</c:v>
                </c:pt>
                <c:pt idx="23">
                  <c:v>11046647.174320895</c:v>
                </c:pt>
                <c:pt idx="24">
                  <c:v>11046647.174320895</c:v>
                </c:pt>
                <c:pt idx="25">
                  <c:v>11046647.174320895</c:v>
                </c:pt>
                <c:pt idx="26">
                  <c:v>11046647.174320895</c:v>
                </c:pt>
                <c:pt idx="27">
                  <c:v>11046647.174320895</c:v>
                </c:pt>
                <c:pt idx="28">
                  <c:v>11046647.174320895</c:v>
                </c:pt>
                <c:pt idx="29">
                  <c:v>11046647.174320895</c:v>
                </c:pt>
                <c:pt idx="30">
                  <c:v>11046647.174320895</c:v>
                </c:pt>
                <c:pt idx="31">
                  <c:v>11046647.174320895</c:v>
                </c:pt>
                <c:pt idx="32">
                  <c:v>11046647.174320895</c:v>
                </c:pt>
                <c:pt idx="33">
                  <c:v>11046647.174320895</c:v>
                </c:pt>
                <c:pt idx="34">
                  <c:v>11046647.174320895</c:v>
                </c:pt>
                <c:pt idx="35">
                  <c:v>11046647.174320895</c:v>
                </c:pt>
                <c:pt idx="36">
                  <c:v>11046647.174320895</c:v>
                </c:pt>
                <c:pt idx="37">
                  <c:v>11046647.174320895</c:v>
                </c:pt>
                <c:pt idx="38">
                  <c:v>11046647.174320895</c:v>
                </c:pt>
                <c:pt idx="39">
                  <c:v>11046647.174320895</c:v>
                </c:pt>
                <c:pt idx="40">
                  <c:v>11046647.174320895</c:v>
                </c:pt>
                <c:pt idx="41">
                  <c:v>11046647.174320895</c:v>
                </c:pt>
                <c:pt idx="42">
                  <c:v>11046647.174320895</c:v>
                </c:pt>
                <c:pt idx="43">
                  <c:v>11046647.174320895</c:v>
                </c:pt>
                <c:pt idx="44">
                  <c:v>11046647.174320895</c:v>
                </c:pt>
                <c:pt idx="45">
                  <c:v>11046647.174320895</c:v>
                </c:pt>
                <c:pt idx="46">
                  <c:v>11046647.174320895</c:v>
                </c:pt>
                <c:pt idx="47">
                  <c:v>11046647.174320895</c:v>
                </c:pt>
                <c:pt idx="48">
                  <c:v>11046647.174320895</c:v>
                </c:pt>
                <c:pt idx="49">
                  <c:v>11046647.174320895</c:v>
                </c:pt>
                <c:pt idx="50">
                  <c:v>11046647.174320895</c:v>
                </c:pt>
                <c:pt idx="51">
                  <c:v>11046647.174320895</c:v>
                </c:pt>
                <c:pt idx="52">
                  <c:v>11046647.174320895</c:v>
                </c:pt>
                <c:pt idx="53">
                  <c:v>11046647.174320895</c:v>
                </c:pt>
                <c:pt idx="54">
                  <c:v>11046647.174320895</c:v>
                </c:pt>
                <c:pt idx="55">
                  <c:v>11046647.174320895</c:v>
                </c:pt>
                <c:pt idx="56">
                  <c:v>11046647.174320895</c:v>
                </c:pt>
                <c:pt idx="57">
                  <c:v>11046647.174320895</c:v>
                </c:pt>
                <c:pt idx="58">
                  <c:v>11046647.174320895</c:v>
                </c:pt>
                <c:pt idx="59">
                  <c:v>11046647.174320895</c:v>
                </c:pt>
                <c:pt idx="60">
                  <c:v>11046647.174320895</c:v>
                </c:pt>
                <c:pt idx="61">
                  <c:v>11046647.174320895</c:v>
                </c:pt>
                <c:pt idx="62">
                  <c:v>11046647.174320895</c:v>
                </c:pt>
                <c:pt idx="63">
                  <c:v>11046647.174320895</c:v>
                </c:pt>
                <c:pt idx="64">
                  <c:v>11046647.174320895</c:v>
                </c:pt>
                <c:pt idx="65">
                  <c:v>11046647.174320895</c:v>
                </c:pt>
                <c:pt idx="66">
                  <c:v>11046647.174320895</c:v>
                </c:pt>
                <c:pt idx="67">
                  <c:v>11046647.174320895</c:v>
                </c:pt>
                <c:pt idx="68">
                  <c:v>11046647.174320895</c:v>
                </c:pt>
                <c:pt idx="69">
                  <c:v>11046647.174320895</c:v>
                </c:pt>
                <c:pt idx="70">
                  <c:v>11046647.174320895</c:v>
                </c:pt>
                <c:pt idx="71">
                  <c:v>11046647.174320895</c:v>
                </c:pt>
                <c:pt idx="72">
                  <c:v>11046647.174320895</c:v>
                </c:pt>
                <c:pt idx="73">
                  <c:v>11046647.174320895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7DE4-43DA-9708-20104E1EE41A}"/>
            </c:ext>
          </c:extLst>
        </c:ser>
        <c:ser>
          <c:idx val="4"/>
          <c:order val="4"/>
          <c:tx>
            <c:strRef>
              <c:f>'Raw PLOT'!$CK$1</c:f>
              <c:strCache>
                <c:ptCount val="1"/>
                <c:pt idx="0">
                  <c:v>AV+2SD</c:v>
                </c:pt>
              </c:strCache>
            </c:strRef>
          </c:tx>
          <c:spPr>
            <a:ln w="15875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PLOT'!$CK$2:$CK$75</c:f>
              <c:numCache>
                <c:formatCode>General</c:formatCode>
                <c:ptCount val="74"/>
                <c:pt idx="0">
                  <c:v>17019682.73354999</c:v>
                </c:pt>
                <c:pt idx="1">
                  <c:v>17019682.73354999</c:v>
                </c:pt>
                <c:pt idx="2">
                  <c:v>17019682.73354999</c:v>
                </c:pt>
                <c:pt idx="3">
                  <c:v>17019682.73354999</c:v>
                </c:pt>
                <c:pt idx="4">
                  <c:v>17019682.73354999</c:v>
                </c:pt>
                <c:pt idx="5">
                  <c:v>17019682.73354999</c:v>
                </c:pt>
                <c:pt idx="6">
                  <c:v>17019682.73354999</c:v>
                </c:pt>
                <c:pt idx="7">
                  <c:v>17019682.73354999</c:v>
                </c:pt>
                <c:pt idx="8">
                  <c:v>17019682.73354999</c:v>
                </c:pt>
                <c:pt idx="9">
                  <c:v>17019682.73354999</c:v>
                </c:pt>
                <c:pt idx="10">
                  <c:v>17019682.73354999</c:v>
                </c:pt>
                <c:pt idx="11">
                  <c:v>17019682.73354999</c:v>
                </c:pt>
                <c:pt idx="12">
                  <c:v>17019682.73354999</c:v>
                </c:pt>
                <c:pt idx="13">
                  <c:v>17019682.73354999</c:v>
                </c:pt>
                <c:pt idx="14">
                  <c:v>17019682.73354999</c:v>
                </c:pt>
                <c:pt idx="15">
                  <c:v>17019682.73354999</c:v>
                </c:pt>
                <c:pt idx="16">
                  <c:v>17019682.73354999</c:v>
                </c:pt>
                <c:pt idx="17">
                  <c:v>17019682.73354999</c:v>
                </c:pt>
                <c:pt idx="18">
                  <c:v>17019682.73354999</c:v>
                </c:pt>
                <c:pt idx="19">
                  <c:v>17019682.73354999</c:v>
                </c:pt>
                <c:pt idx="20">
                  <c:v>17019682.73354999</c:v>
                </c:pt>
                <c:pt idx="21">
                  <c:v>17019682.73354999</c:v>
                </c:pt>
                <c:pt idx="22">
                  <c:v>17019682.73354999</c:v>
                </c:pt>
                <c:pt idx="23">
                  <c:v>17019682.73354999</c:v>
                </c:pt>
                <c:pt idx="24">
                  <c:v>17019682.73354999</c:v>
                </c:pt>
                <c:pt idx="25">
                  <c:v>17019682.73354999</c:v>
                </c:pt>
                <c:pt idx="26">
                  <c:v>17019682.73354999</c:v>
                </c:pt>
                <c:pt idx="27">
                  <c:v>17019682.73354999</c:v>
                </c:pt>
                <c:pt idx="28">
                  <c:v>17019682.73354999</c:v>
                </c:pt>
                <c:pt idx="29">
                  <c:v>17019682.73354999</c:v>
                </c:pt>
                <c:pt idx="30">
                  <c:v>17019682.73354999</c:v>
                </c:pt>
                <c:pt idx="31">
                  <c:v>17019682.73354999</c:v>
                </c:pt>
                <c:pt idx="32">
                  <c:v>17019682.73354999</c:v>
                </c:pt>
                <c:pt idx="33">
                  <c:v>17019682.73354999</c:v>
                </c:pt>
                <c:pt idx="34">
                  <c:v>17019682.73354999</c:v>
                </c:pt>
                <c:pt idx="35">
                  <c:v>17019682.73354999</c:v>
                </c:pt>
                <c:pt idx="36">
                  <c:v>17019682.73354999</c:v>
                </c:pt>
                <c:pt idx="37">
                  <c:v>17019682.73354999</c:v>
                </c:pt>
                <c:pt idx="38">
                  <c:v>17019682.73354999</c:v>
                </c:pt>
                <c:pt idx="39">
                  <c:v>17019682.73354999</c:v>
                </c:pt>
                <c:pt idx="40">
                  <c:v>17019682.73354999</c:v>
                </c:pt>
                <c:pt idx="41">
                  <c:v>17019682.73354999</c:v>
                </c:pt>
                <c:pt idx="42">
                  <c:v>17019682.73354999</c:v>
                </c:pt>
                <c:pt idx="43">
                  <c:v>17019682.73354999</c:v>
                </c:pt>
                <c:pt idx="44">
                  <c:v>17019682.73354999</c:v>
                </c:pt>
                <c:pt idx="45">
                  <c:v>17019682.73354999</c:v>
                </c:pt>
                <c:pt idx="46">
                  <c:v>17019682.73354999</c:v>
                </c:pt>
                <c:pt idx="47">
                  <c:v>17019682.73354999</c:v>
                </c:pt>
                <c:pt idx="48">
                  <c:v>17019682.73354999</c:v>
                </c:pt>
                <c:pt idx="49">
                  <c:v>17019682.73354999</c:v>
                </c:pt>
                <c:pt idx="50">
                  <c:v>17019682.73354999</c:v>
                </c:pt>
                <c:pt idx="51">
                  <c:v>17019682.73354999</c:v>
                </c:pt>
                <c:pt idx="52">
                  <c:v>17019682.73354999</c:v>
                </c:pt>
                <c:pt idx="53">
                  <c:v>17019682.73354999</c:v>
                </c:pt>
                <c:pt idx="54">
                  <c:v>17019682.73354999</c:v>
                </c:pt>
                <c:pt idx="55">
                  <c:v>17019682.73354999</c:v>
                </c:pt>
                <c:pt idx="56">
                  <c:v>17019682.73354999</c:v>
                </c:pt>
                <c:pt idx="57">
                  <c:v>17019682.73354999</c:v>
                </c:pt>
                <c:pt idx="58">
                  <c:v>17019682.73354999</c:v>
                </c:pt>
                <c:pt idx="59">
                  <c:v>17019682.73354999</c:v>
                </c:pt>
                <c:pt idx="60">
                  <c:v>17019682.73354999</c:v>
                </c:pt>
                <c:pt idx="61">
                  <c:v>17019682.73354999</c:v>
                </c:pt>
                <c:pt idx="62">
                  <c:v>17019682.73354999</c:v>
                </c:pt>
                <c:pt idx="63">
                  <c:v>17019682.73354999</c:v>
                </c:pt>
                <c:pt idx="64">
                  <c:v>17019682.73354999</c:v>
                </c:pt>
                <c:pt idx="65">
                  <c:v>17019682.73354999</c:v>
                </c:pt>
                <c:pt idx="66">
                  <c:v>17019682.73354999</c:v>
                </c:pt>
                <c:pt idx="67">
                  <c:v>17019682.73354999</c:v>
                </c:pt>
                <c:pt idx="68">
                  <c:v>17019682.73354999</c:v>
                </c:pt>
                <c:pt idx="69">
                  <c:v>17019682.73354999</c:v>
                </c:pt>
                <c:pt idx="70">
                  <c:v>17019682.73354999</c:v>
                </c:pt>
                <c:pt idx="71">
                  <c:v>17019682.73354999</c:v>
                </c:pt>
                <c:pt idx="72">
                  <c:v>17019682.73354999</c:v>
                </c:pt>
                <c:pt idx="73">
                  <c:v>17019682.73354999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7DE4-43DA-9708-20104E1EE41A}"/>
            </c:ext>
          </c:extLst>
        </c:ser>
        <c:ser>
          <c:idx val="5"/>
          <c:order val="5"/>
          <c:tx>
            <c:strRef>
              <c:f>'Raw PLOT'!$CL$1</c:f>
              <c:strCache>
                <c:ptCount val="1"/>
                <c:pt idx="0">
                  <c:v>AV-2SD</c:v>
                </c:pt>
              </c:strCache>
            </c:strRef>
          </c:tx>
          <c:spPr>
            <a:ln w="15875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PLOT'!$CF$2:$CF$75</c:f>
              <c:strCache>
                <c:ptCount val="74"/>
                <c:pt idx="0">
                  <c:v>QC1</c:v>
                </c:pt>
                <c:pt idx="1">
                  <c:v>0828_II</c:v>
                </c:pt>
                <c:pt idx="2">
                  <c:v>0747_I</c:v>
                </c:pt>
                <c:pt idx="3">
                  <c:v>0618_II</c:v>
                </c:pt>
                <c:pt idx="4">
                  <c:v>0981_C</c:v>
                </c:pt>
                <c:pt idx="5">
                  <c:v>0527_II</c:v>
                </c:pt>
                <c:pt idx="6">
                  <c:v>QC2</c:v>
                </c:pt>
                <c:pt idx="7">
                  <c:v>0973_C</c:v>
                </c:pt>
                <c:pt idx="8">
                  <c:v>1092_I</c:v>
                </c:pt>
                <c:pt idx="9">
                  <c:v>1233_C</c:v>
                </c:pt>
                <c:pt idx="10">
                  <c:v>0465_I</c:v>
                </c:pt>
                <c:pt idx="11">
                  <c:v>0967_C</c:v>
                </c:pt>
                <c:pt idx="12">
                  <c:v>QC3</c:v>
                </c:pt>
                <c:pt idx="13">
                  <c:v>0491_II</c:v>
                </c:pt>
                <c:pt idx="14">
                  <c:v>0283_I</c:v>
                </c:pt>
                <c:pt idx="15">
                  <c:v>0612_I</c:v>
                </c:pt>
                <c:pt idx="16">
                  <c:v>1012_C</c:v>
                </c:pt>
                <c:pt idx="17">
                  <c:v>QC4</c:v>
                </c:pt>
                <c:pt idx="18">
                  <c:v>1019_C</c:v>
                </c:pt>
                <c:pt idx="19">
                  <c:v>0420_II</c:v>
                </c:pt>
                <c:pt idx="20">
                  <c:v>0976_I</c:v>
                </c:pt>
                <c:pt idx="21">
                  <c:v>0656_II</c:v>
                </c:pt>
                <c:pt idx="22">
                  <c:v>0426_II</c:v>
                </c:pt>
                <c:pt idx="23">
                  <c:v>QC5</c:v>
                </c:pt>
                <c:pt idx="24">
                  <c:v>0560_I</c:v>
                </c:pt>
                <c:pt idx="25">
                  <c:v>0972_C</c:v>
                </c:pt>
                <c:pt idx="26">
                  <c:v>0009_II</c:v>
                </c:pt>
                <c:pt idx="27">
                  <c:v>0455_II</c:v>
                </c:pt>
                <c:pt idx="28">
                  <c:v>0397_I</c:v>
                </c:pt>
                <c:pt idx="29">
                  <c:v>QC6</c:v>
                </c:pt>
                <c:pt idx="30">
                  <c:v>0032_II</c:v>
                </c:pt>
                <c:pt idx="31">
                  <c:v>0003_II</c:v>
                </c:pt>
                <c:pt idx="32">
                  <c:v>1232_C</c:v>
                </c:pt>
                <c:pt idx="33">
                  <c:v>1230_C</c:v>
                </c:pt>
                <c:pt idx="34">
                  <c:v>0483_I</c:v>
                </c:pt>
                <c:pt idx="35">
                  <c:v>QC7</c:v>
                </c:pt>
                <c:pt idx="36">
                  <c:v>0984_C</c:v>
                </c:pt>
                <c:pt idx="37">
                  <c:v>1006_C</c:v>
                </c:pt>
                <c:pt idx="38">
                  <c:v>0070_I</c:v>
                </c:pt>
                <c:pt idx="39">
                  <c:v>0122_I</c:v>
                </c:pt>
                <c:pt idx="40">
                  <c:v>0974_C</c:v>
                </c:pt>
                <c:pt idx="41">
                  <c:v>QC8</c:v>
                </c:pt>
                <c:pt idx="42">
                  <c:v>0243_II</c:v>
                </c:pt>
                <c:pt idx="43">
                  <c:v>0975_C</c:v>
                </c:pt>
                <c:pt idx="44">
                  <c:v>0458_II</c:v>
                </c:pt>
                <c:pt idx="45">
                  <c:v>0965_C</c:v>
                </c:pt>
                <c:pt idx="46">
                  <c:v>0982_C</c:v>
                </c:pt>
                <c:pt idx="47">
                  <c:v>QC9</c:v>
                </c:pt>
                <c:pt idx="48">
                  <c:v>1094_II</c:v>
                </c:pt>
                <c:pt idx="49">
                  <c:v>1005_C</c:v>
                </c:pt>
                <c:pt idx="50">
                  <c:v>0781_I</c:v>
                </c:pt>
                <c:pt idx="51">
                  <c:v>0268_I</c:v>
                </c:pt>
                <c:pt idx="52">
                  <c:v>0595_II</c:v>
                </c:pt>
                <c:pt idx="53">
                  <c:v>QC10</c:v>
                </c:pt>
                <c:pt idx="54">
                  <c:v>0035_II</c:v>
                </c:pt>
                <c:pt idx="55">
                  <c:v>0233_I</c:v>
                </c:pt>
                <c:pt idx="56">
                  <c:v>0964_C</c:v>
                </c:pt>
                <c:pt idx="57">
                  <c:v>0031_II</c:v>
                </c:pt>
                <c:pt idx="58">
                  <c:v>0814_II</c:v>
                </c:pt>
                <c:pt idx="59">
                  <c:v>QC11</c:v>
                </c:pt>
                <c:pt idx="60">
                  <c:v>0061_I</c:v>
                </c:pt>
                <c:pt idx="61">
                  <c:v>1231_C</c:v>
                </c:pt>
                <c:pt idx="62">
                  <c:v>0863_I</c:v>
                </c:pt>
                <c:pt idx="63">
                  <c:v>1020_C</c:v>
                </c:pt>
                <c:pt idx="64">
                  <c:v>0838_II</c:v>
                </c:pt>
                <c:pt idx="65">
                  <c:v>QC12</c:v>
                </c:pt>
                <c:pt idx="66">
                  <c:v>1011_C</c:v>
                </c:pt>
                <c:pt idx="67">
                  <c:v>0429_I</c:v>
                </c:pt>
                <c:pt idx="68">
                  <c:v>0880_I</c:v>
                </c:pt>
                <c:pt idx="69">
                  <c:v>1105_II</c:v>
                </c:pt>
                <c:pt idx="70">
                  <c:v>0367_I</c:v>
                </c:pt>
                <c:pt idx="71">
                  <c:v>QC13</c:v>
                </c:pt>
                <c:pt idx="72">
                  <c:v>1072_I</c:v>
                </c:pt>
                <c:pt idx="73">
                  <c:v>QC14</c:v>
                </c:pt>
              </c:strCache>
            </c:strRef>
          </c:cat>
          <c:val>
            <c:numRef>
              <c:f>'Raw PLOT'!$CL$2:$CL$75</c:f>
              <c:numCache>
                <c:formatCode>General</c:formatCode>
                <c:ptCount val="74"/>
                <c:pt idx="0">
                  <c:v>9055635.3212445285</c:v>
                </c:pt>
                <c:pt idx="1">
                  <c:v>9055635.3212445285</c:v>
                </c:pt>
                <c:pt idx="2">
                  <c:v>9055635.3212445285</c:v>
                </c:pt>
                <c:pt idx="3">
                  <c:v>9055635.3212445285</c:v>
                </c:pt>
                <c:pt idx="4">
                  <c:v>9055635.3212445285</c:v>
                </c:pt>
                <c:pt idx="5">
                  <c:v>9055635.3212445285</c:v>
                </c:pt>
                <c:pt idx="6">
                  <c:v>9055635.3212445285</c:v>
                </c:pt>
                <c:pt idx="7">
                  <c:v>9055635.3212445285</c:v>
                </c:pt>
                <c:pt idx="8">
                  <c:v>9055635.3212445285</c:v>
                </c:pt>
                <c:pt idx="9">
                  <c:v>9055635.3212445285</c:v>
                </c:pt>
                <c:pt idx="10">
                  <c:v>9055635.3212445285</c:v>
                </c:pt>
                <c:pt idx="11">
                  <c:v>9055635.3212445285</c:v>
                </c:pt>
                <c:pt idx="12">
                  <c:v>9055635.3212445285</c:v>
                </c:pt>
                <c:pt idx="13">
                  <c:v>9055635.3212445285</c:v>
                </c:pt>
                <c:pt idx="14">
                  <c:v>9055635.3212445285</c:v>
                </c:pt>
                <c:pt idx="15">
                  <c:v>9055635.3212445285</c:v>
                </c:pt>
                <c:pt idx="16">
                  <c:v>9055635.3212445285</c:v>
                </c:pt>
                <c:pt idx="17">
                  <c:v>9055635.3212445285</c:v>
                </c:pt>
                <c:pt idx="18">
                  <c:v>9055635.3212445285</c:v>
                </c:pt>
                <c:pt idx="19">
                  <c:v>9055635.3212445285</c:v>
                </c:pt>
                <c:pt idx="20">
                  <c:v>9055635.3212445285</c:v>
                </c:pt>
                <c:pt idx="21">
                  <c:v>9055635.3212445285</c:v>
                </c:pt>
                <c:pt idx="22">
                  <c:v>9055635.3212445285</c:v>
                </c:pt>
                <c:pt idx="23">
                  <c:v>9055635.3212445285</c:v>
                </c:pt>
                <c:pt idx="24">
                  <c:v>9055635.3212445285</c:v>
                </c:pt>
                <c:pt idx="25">
                  <c:v>9055635.3212445285</c:v>
                </c:pt>
                <c:pt idx="26">
                  <c:v>9055635.3212445285</c:v>
                </c:pt>
                <c:pt idx="27">
                  <c:v>9055635.3212445285</c:v>
                </c:pt>
                <c:pt idx="28">
                  <c:v>9055635.3212445285</c:v>
                </c:pt>
                <c:pt idx="29">
                  <c:v>9055635.3212445285</c:v>
                </c:pt>
                <c:pt idx="30">
                  <c:v>9055635.3212445285</c:v>
                </c:pt>
                <c:pt idx="31">
                  <c:v>9055635.3212445285</c:v>
                </c:pt>
                <c:pt idx="32">
                  <c:v>9055635.3212445285</c:v>
                </c:pt>
                <c:pt idx="33">
                  <c:v>9055635.3212445285</c:v>
                </c:pt>
                <c:pt idx="34">
                  <c:v>9055635.3212445285</c:v>
                </c:pt>
                <c:pt idx="35">
                  <c:v>9055635.3212445285</c:v>
                </c:pt>
                <c:pt idx="36">
                  <c:v>9055635.3212445285</c:v>
                </c:pt>
                <c:pt idx="37">
                  <c:v>9055635.3212445285</c:v>
                </c:pt>
                <c:pt idx="38">
                  <c:v>9055635.3212445285</c:v>
                </c:pt>
                <c:pt idx="39">
                  <c:v>9055635.3212445285</c:v>
                </c:pt>
                <c:pt idx="40">
                  <c:v>9055635.3212445285</c:v>
                </c:pt>
                <c:pt idx="41">
                  <c:v>9055635.3212445285</c:v>
                </c:pt>
                <c:pt idx="42">
                  <c:v>9055635.3212445285</c:v>
                </c:pt>
                <c:pt idx="43">
                  <c:v>9055635.3212445285</c:v>
                </c:pt>
                <c:pt idx="44">
                  <c:v>9055635.3212445285</c:v>
                </c:pt>
                <c:pt idx="45">
                  <c:v>9055635.3212445285</c:v>
                </c:pt>
                <c:pt idx="46">
                  <c:v>9055635.3212445285</c:v>
                </c:pt>
                <c:pt idx="47">
                  <c:v>9055635.3212445285</c:v>
                </c:pt>
                <c:pt idx="48">
                  <c:v>9055635.3212445285</c:v>
                </c:pt>
                <c:pt idx="49">
                  <c:v>9055635.3212445285</c:v>
                </c:pt>
                <c:pt idx="50">
                  <c:v>9055635.3212445285</c:v>
                </c:pt>
                <c:pt idx="51">
                  <c:v>9055635.3212445285</c:v>
                </c:pt>
                <c:pt idx="52">
                  <c:v>9055635.3212445285</c:v>
                </c:pt>
                <c:pt idx="53">
                  <c:v>9055635.3212445285</c:v>
                </c:pt>
                <c:pt idx="54">
                  <c:v>9055635.3212445285</c:v>
                </c:pt>
                <c:pt idx="55">
                  <c:v>9055635.3212445285</c:v>
                </c:pt>
                <c:pt idx="56">
                  <c:v>9055635.3212445285</c:v>
                </c:pt>
                <c:pt idx="57">
                  <c:v>9055635.3212445285</c:v>
                </c:pt>
                <c:pt idx="58">
                  <c:v>9055635.3212445285</c:v>
                </c:pt>
                <c:pt idx="59">
                  <c:v>9055635.3212445285</c:v>
                </c:pt>
                <c:pt idx="60">
                  <c:v>9055635.3212445285</c:v>
                </c:pt>
                <c:pt idx="61">
                  <c:v>9055635.3212445285</c:v>
                </c:pt>
                <c:pt idx="62">
                  <c:v>9055635.3212445285</c:v>
                </c:pt>
                <c:pt idx="63">
                  <c:v>9055635.3212445285</c:v>
                </c:pt>
                <c:pt idx="64">
                  <c:v>9055635.3212445285</c:v>
                </c:pt>
                <c:pt idx="65">
                  <c:v>9055635.3212445285</c:v>
                </c:pt>
                <c:pt idx="66">
                  <c:v>9055635.3212445285</c:v>
                </c:pt>
                <c:pt idx="67">
                  <c:v>9055635.3212445285</c:v>
                </c:pt>
                <c:pt idx="68">
                  <c:v>9055635.3212445285</c:v>
                </c:pt>
                <c:pt idx="69">
                  <c:v>9055635.3212445285</c:v>
                </c:pt>
                <c:pt idx="70">
                  <c:v>9055635.3212445285</c:v>
                </c:pt>
                <c:pt idx="71">
                  <c:v>9055635.3212445285</c:v>
                </c:pt>
                <c:pt idx="72">
                  <c:v>9055635.3212445285</c:v>
                </c:pt>
                <c:pt idx="73">
                  <c:v>9055635.3212445285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7DE4-43DA-9708-20104E1EE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625424"/>
        <c:axId val="661624440"/>
      </c:lineChart>
      <c:catAx>
        <c:axId val="6616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61624440"/>
        <c:crosses val="autoZero"/>
        <c:auto val="1"/>
        <c:lblAlgn val="ctr"/>
        <c:lblOffset val="100"/>
        <c:noMultiLvlLbl val="0"/>
      </c:catAx>
      <c:valAx>
        <c:axId val="661624440"/>
        <c:scaling>
          <c:orientation val="minMax"/>
        </c:scaling>
        <c:delete val="0"/>
        <c:axPos val="l"/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616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Raw 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PLOT'!$CG$83</c:f>
              <c:strCache>
                <c:ptCount val="1"/>
                <c:pt idx="0">
                  <c:v>TUS SUM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00C-434C-B423-B0EEBBBCEA40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00C-434C-B423-B0EEBBBCEA40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00C-434C-B423-B0EEBBBCEA40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00C-434C-B423-B0EEBBBCEA40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0C-434C-B423-B0EEBBBCEA40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0C-434C-B423-B0EEBBBCEA40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00C-434C-B423-B0EEBBBCEA40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00C-434C-B423-B0EEBBBCEA40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00C-434C-B423-B0EEBBBCEA40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00C-434C-B423-B0EEBBBCEA40}"/>
              </c:ext>
            </c:extLst>
          </c:dPt>
          <c:dPt>
            <c:idx val="10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00C-434C-B423-B0EEBBBCEA40}"/>
              </c:ext>
            </c:extLst>
          </c:dPt>
          <c:dPt>
            <c:idx val="11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00C-434C-B423-B0EEBBBCEA40}"/>
              </c:ext>
            </c:extLst>
          </c:dPt>
          <c:dPt>
            <c:idx val="12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700C-434C-B423-B0EEBBBCEA40}"/>
              </c:ext>
            </c:extLst>
          </c:dPt>
          <c:dPt>
            <c:idx val="13"/>
            <c:marker>
              <c:symbol val="circle"/>
              <c:size val="10"/>
              <c:spPr>
                <a:solidFill>
                  <a:srgbClr val="FFC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00C-434C-B423-B0EEBBBCEA40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700C-434C-B423-B0EEBBBCEA40}"/>
              </c:ext>
            </c:extLst>
          </c:dPt>
          <c:dPt>
            <c:idx val="1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00C-434C-B423-B0EEBBBCEA40}"/>
              </c:ext>
            </c:extLst>
          </c:dPt>
          <c:dPt>
            <c:idx val="1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700C-434C-B423-B0EEBBBCEA40}"/>
              </c:ext>
            </c:extLst>
          </c:dPt>
          <c:dPt>
            <c:idx val="1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700C-434C-B423-B0EEBBBCEA40}"/>
              </c:ext>
            </c:extLst>
          </c:dPt>
          <c:dPt>
            <c:idx val="1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700C-434C-B423-B0EEBBBCEA40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700C-434C-B423-B0EEBBBCEA40}"/>
              </c:ext>
            </c:extLst>
          </c:dPt>
          <c:dPt>
            <c:idx val="20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700C-434C-B423-B0EEBBBCEA40}"/>
              </c:ext>
            </c:extLst>
          </c:dPt>
          <c:dPt>
            <c:idx val="2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700C-434C-B423-B0EEBBBCEA40}"/>
              </c:ext>
            </c:extLst>
          </c:dPt>
          <c:dPt>
            <c:idx val="22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700C-434C-B423-B0EEBBBCEA40}"/>
              </c:ext>
            </c:extLst>
          </c:dPt>
          <c:dPt>
            <c:idx val="2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700C-434C-B423-B0EEBBBCEA40}"/>
              </c:ext>
            </c:extLst>
          </c:dPt>
          <c:dPt>
            <c:idx val="24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700C-434C-B423-B0EEBBBCEA40}"/>
              </c:ext>
            </c:extLst>
          </c:dPt>
          <c:dPt>
            <c:idx val="25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700C-434C-B423-B0EEBBBCEA40}"/>
              </c:ext>
            </c:extLst>
          </c:dPt>
          <c:dPt>
            <c:idx val="26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700C-434C-B423-B0EEBBBCEA40}"/>
              </c:ext>
            </c:extLst>
          </c:dPt>
          <c:dPt>
            <c:idx val="27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700C-434C-B423-B0EEBBBCEA40}"/>
              </c:ext>
            </c:extLst>
          </c:dPt>
          <c:dPt>
            <c:idx val="28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700C-434C-B423-B0EEBBBCEA40}"/>
              </c:ext>
            </c:extLst>
          </c:dPt>
          <c:dPt>
            <c:idx val="29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700C-434C-B423-B0EEBBBCEA40}"/>
              </c:ext>
            </c:extLst>
          </c:dPt>
          <c:dPt>
            <c:idx val="30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700C-434C-B423-B0EEBBBCEA40}"/>
              </c:ext>
            </c:extLst>
          </c:dPt>
          <c:dPt>
            <c:idx val="31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700C-434C-B423-B0EEBBBCEA40}"/>
              </c:ext>
            </c:extLst>
          </c:dPt>
          <c:dPt>
            <c:idx val="32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700C-434C-B423-B0EEBBBCEA40}"/>
              </c:ext>
            </c:extLst>
          </c:dPt>
          <c:dPt>
            <c:idx val="33"/>
            <c:marker>
              <c:symbol val="circle"/>
              <c:size val="10"/>
              <c:spPr>
                <a:solidFill>
                  <a:srgbClr val="00B05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700C-434C-B423-B0EEBBBCEA40}"/>
              </c:ext>
            </c:extLst>
          </c:dPt>
          <c:dPt>
            <c:idx val="34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700C-434C-B423-B0EEBBBCEA40}"/>
              </c:ext>
            </c:extLst>
          </c:dPt>
          <c:dPt>
            <c:idx val="3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700C-434C-B423-B0EEBBBCEA40}"/>
              </c:ext>
            </c:extLst>
          </c:dPt>
          <c:dPt>
            <c:idx val="36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700C-434C-B423-B0EEBBBCEA40}"/>
              </c:ext>
            </c:extLst>
          </c:dPt>
          <c:dPt>
            <c:idx val="3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700C-434C-B423-B0EEBBBCEA40}"/>
              </c:ext>
            </c:extLst>
          </c:dPt>
          <c:dPt>
            <c:idx val="38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700C-434C-B423-B0EEBBBCEA40}"/>
              </c:ext>
            </c:extLst>
          </c:dPt>
          <c:dPt>
            <c:idx val="3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700C-434C-B423-B0EEBBBCEA40}"/>
              </c:ext>
            </c:extLst>
          </c:dPt>
          <c:dPt>
            <c:idx val="4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700C-434C-B423-B0EEBBBCEA40}"/>
              </c:ext>
            </c:extLst>
          </c:dPt>
          <c:dPt>
            <c:idx val="4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700C-434C-B423-B0EEBBBCEA40}"/>
              </c:ext>
            </c:extLst>
          </c:dPt>
          <c:dPt>
            <c:idx val="4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700C-434C-B423-B0EEBBBCEA40}"/>
              </c:ext>
            </c:extLst>
          </c:dPt>
          <c:dPt>
            <c:idx val="4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700C-434C-B423-B0EEBBBCEA40}"/>
              </c:ext>
            </c:extLst>
          </c:dPt>
          <c:dPt>
            <c:idx val="44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700C-434C-B423-B0EEBBBCEA40}"/>
              </c:ext>
            </c:extLst>
          </c:dPt>
          <c:dPt>
            <c:idx val="45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700C-434C-B423-B0EEBBBCEA40}"/>
              </c:ext>
            </c:extLst>
          </c:dPt>
          <c:dPt>
            <c:idx val="46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700C-434C-B423-B0EEBBBCEA40}"/>
              </c:ext>
            </c:extLst>
          </c:dPt>
          <c:dPt>
            <c:idx val="47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700C-434C-B423-B0EEBBBCEA40}"/>
              </c:ext>
            </c:extLst>
          </c:dPt>
          <c:dPt>
            <c:idx val="48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700C-434C-B423-B0EEBBBCEA40}"/>
              </c:ext>
            </c:extLst>
          </c:dPt>
          <c:dPt>
            <c:idx val="4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700C-434C-B423-B0EEBBBCEA40}"/>
              </c:ext>
            </c:extLst>
          </c:dPt>
          <c:dPt>
            <c:idx val="50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700C-434C-B423-B0EEBBBCEA40}"/>
              </c:ext>
            </c:extLst>
          </c:dPt>
          <c:dPt>
            <c:idx val="51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700C-434C-B423-B0EEBBBCEA40}"/>
              </c:ext>
            </c:extLst>
          </c:dPt>
          <c:dPt>
            <c:idx val="52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700C-434C-B423-B0EEBBBCEA40}"/>
              </c:ext>
            </c:extLst>
          </c:dPt>
          <c:dPt>
            <c:idx val="53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700C-434C-B423-B0EEBBBCEA40}"/>
              </c:ext>
            </c:extLst>
          </c:dPt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PLOT'!$CG$84:$CG$157</c:f>
              <c:numCache>
                <c:formatCode>General</c:formatCode>
                <c:ptCount val="74"/>
                <c:pt idx="0">
                  <c:v>11322625</c:v>
                </c:pt>
                <c:pt idx="1">
                  <c:v>12243416</c:v>
                </c:pt>
                <c:pt idx="2">
                  <c:v>13024620</c:v>
                </c:pt>
                <c:pt idx="3">
                  <c:v>14480163</c:v>
                </c:pt>
                <c:pt idx="4">
                  <c:v>12575562</c:v>
                </c:pt>
                <c:pt idx="5">
                  <c:v>12590002</c:v>
                </c:pt>
                <c:pt idx="6">
                  <c:v>12464339</c:v>
                </c:pt>
                <c:pt idx="7">
                  <c:v>12928259</c:v>
                </c:pt>
                <c:pt idx="8">
                  <c:v>12133891</c:v>
                </c:pt>
                <c:pt idx="9">
                  <c:v>13451274</c:v>
                </c:pt>
                <c:pt idx="10">
                  <c:v>12550829</c:v>
                </c:pt>
                <c:pt idx="11">
                  <c:v>12574037</c:v>
                </c:pt>
                <c:pt idx="12">
                  <c:v>12190435</c:v>
                </c:pt>
                <c:pt idx="13">
                  <c:v>12323899</c:v>
                </c:pt>
                <c:pt idx="14">
                  <c:v>10398037</c:v>
                </c:pt>
                <c:pt idx="15">
                  <c:v>10700085</c:v>
                </c:pt>
                <c:pt idx="16">
                  <c:v>14995959</c:v>
                </c:pt>
                <c:pt idx="17">
                  <c:v>12573276</c:v>
                </c:pt>
                <c:pt idx="18">
                  <c:v>12996487</c:v>
                </c:pt>
                <c:pt idx="19">
                  <c:v>12931071</c:v>
                </c:pt>
                <c:pt idx="20">
                  <c:v>9009527</c:v>
                </c:pt>
                <c:pt idx="21">
                  <c:v>13874026</c:v>
                </c:pt>
                <c:pt idx="22">
                  <c:v>14199268</c:v>
                </c:pt>
                <c:pt idx="23">
                  <c:v>12819589</c:v>
                </c:pt>
                <c:pt idx="24">
                  <c:v>8653242</c:v>
                </c:pt>
                <c:pt idx="25">
                  <c:v>11322895</c:v>
                </c:pt>
                <c:pt idx="26">
                  <c:v>9093462</c:v>
                </c:pt>
                <c:pt idx="27">
                  <c:v>10219732</c:v>
                </c:pt>
                <c:pt idx="28">
                  <c:v>12998540</c:v>
                </c:pt>
                <c:pt idx="29">
                  <c:v>8481028</c:v>
                </c:pt>
                <c:pt idx="30">
                  <c:v>11029592</c:v>
                </c:pt>
                <c:pt idx="31">
                  <c:v>13341845</c:v>
                </c:pt>
                <c:pt idx="32">
                  <c:v>14308076</c:v>
                </c:pt>
                <c:pt idx="33">
                  <c:v>14756235</c:v>
                </c:pt>
                <c:pt idx="34">
                  <c:v>14252010</c:v>
                </c:pt>
                <c:pt idx="35">
                  <c:v>15545208</c:v>
                </c:pt>
                <c:pt idx="36">
                  <c:v>13823239</c:v>
                </c:pt>
                <c:pt idx="37">
                  <c:v>12026237</c:v>
                </c:pt>
                <c:pt idx="38">
                  <c:v>17901405</c:v>
                </c:pt>
                <c:pt idx="39">
                  <c:v>17489192</c:v>
                </c:pt>
                <c:pt idx="40">
                  <c:v>11411877</c:v>
                </c:pt>
                <c:pt idx="41">
                  <c:v>12599353</c:v>
                </c:pt>
                <c:pt idx="42">
                  <c:v>13951779</c:v>
                </c:pt>
                <c:pt idx="43">
                  <c:v>14770443</c:v>
                </c:pt>
                <c:pt idx="44">
                  <c:v>17134953</c:v>
                </c:pt>
                <c:pt idx="45">
                  <c:v>11619508</c:v>
                </c:pt>
                <c:pt idx="46">
                  <c:v>14313691</c:v>
                </c:pt>
                <c:pt idx="47">
                  <c:v>9604696</c:v>
                </c:pt>
                <c:pt idx="48">
                  <c:v>14596575</c:v>
                </c:pt>
                <c:pt idx="49">
                  <c:v>11140968</c:v>
                </c:pt>
                <c:pt idx="50">
                  <c:v>15213665</c:v>
                </c:pt>
                <c:pt idx="51">
                  <c:v>15178037</c:v>
                </c:pt>
                <c:pt idx="52">
                  <c:v>13244035</c:v>
                </c:pt>
                <c:pt idx="53">
                  <c:v>14047149</c:v>
                </c:pt>
                <c:pt idx="54">
                  <c:v>11590982</c:v>
                </c:pt>
                <c:pt idx="55">
                  <c:v>15196172</c:v>
                </c:pt>
                <c:pt idx="56">
                  <c:v>14828015</c:v>
                </c:pt>
                <c:pt idx="57">
                  <c:v>14715564</c:v>
                </c:pt>
                <c:pt idx="58">
                  <c:v>13733129</c:v>
                </c:pt>
                <c:pt idx="59">
                  <c:v>10884378</c:v>
                </c:pt>
                <c:pt idx="60">
                  <c:v>13076128</c:v>
                </c:pt>
                <c:pt idx="61">
                  <c:v>16311404</c:v>
                </c:pt>
                <c:pt idx="62">
                  <c:v>11936189</c:v>
                </c:pt>
                <c:pt idx="63">
                  <c:v>11510642</c:v>
                </c:pt>
                <c:pt idx="64">
                  <c:v>11671112</c:v>
                </c:pt>
                <c:pt idx="65">
                  <c:v>15629803</c:v>
                </c:pt>
                <c:pt idx="66">
                  <c:v>14581970</c:v>
                </c:pt>
                <c:pt idx="67">
                  <c:v>15679423</c:v>
                </c:pt>
                <c:pt idx="68">
                  <c:v>10834566</c:v>
                </c:pt>
                <c:pt idx="69">
                  <c:v>12101944</c:v>
                </c:pt>
                <c:pt idx="70">
                  <c:v>13974020</c:v>
                </c:pt>
                <c:pt idx="71">
                  <c:v>14840362</c:v>
                </c:pt>
                <c:pt idx="72">
                  <c:v>12459598</c:v>
                </c:pt>
                <c:pt idx="73">
                  <c:v>12096990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700C-434C-B423-B0EEBBBCEA40}"/>
            </c:ext>
          </c:extLst>
        </c:ser>
        <c:ser>
          <c:idx val="1"/>
          <c:order val="1"/>
          <c:tx>
            <c:strRef>
              <c:f>'Raw PLOT'!$CH$83</c:f>
              <c:strCache>
                <c:ptCount val="1"/>
                <c:pt idx="0">
                  <c:v>Av</c:v>
                </c:pt>
              </c:strCache>
            </c:strRef>
          </c:tx>
          <c:spPr>
            <a:ln w="15875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PLOT'!$CH$84:$CH$157</c:f>
              <c:numCache>
                <c:formatCode>General</c:formatCode>
                <c:ptCount val="74"/>
                <c:pt idx="0">
                  <c:v>13037659.02739726</c:v>
                </c:pt>
                <c:pt idx="1">
                  <c:v>13037659.02739726</c:v>
                </c:pt>
                <c:pt idx="2">
                  <c:v>13037659.02739726</c:v>
                </c:pt>
                <c:pt idx="3">
                  <c:v>13037659.02739726</c:v>
                </c:pt>
                <c:pt idx="4">
                  <c:v>13037659.02739726</c:v>
                </c:pt>
                <c:pt idx="5">
                  <c:v>13037659.02739726</c:v>
                </c:pt>
                <c:pt idx="6">
                  <c:v>13037659.02739726</c:v>
                </c:pt>
                <c:pt idx="7">
                  <c:v>13037659.02739726</c:v>
                </c:pt>
                <c:pt idx="8">
                  <c:v>13037659.02739726</c:v>
                </c:pt>
                <c:pt idx="9">
                  <c:v>13037659.02739726</c:v>
                </c:pt>
                <c:pt idx="10">
                  <c:v>13037659.02739726</c:v>
                </c:pt>
                <c:pt idx="11">
                  <c:v>13037659.02739726</c:v>
                </c:pt>
                <c:pt idx="12">
                  <c:v>13037659.02739726</c:v>
                </c:pt>
                <c:pt idx="13">
                  <c:v>13037659.02739726</c:v>
                </c:pt>
                <c:pt idx="14">
                  <c:v>13037659.02739726</c:v>
                </c:pt>
                <c:pt idx="15">
                  <c:v>13037659.02739726</c:v>
                </c:pt>
                <c:pt idx="16">
                  <c:v>13037659.02739726</c:v>
                </c:pt>
                <c:pt idx="17">
                  <c:v>13037659.02739726</c:v>
                </c:pt>
                <c:pt idx="18">
                  <c:v>13037659.02739726</c:v>
                </c:pt>
                <c:pt idx="19">
                  <c:v>13037659.02739726</c:v>
                </c:pt>
                <c:pt idx="20">
                  <c:v>13037659.02739726</c:v>
                </c:pt>
                <c:pt idx="21">
                  <c:v>13037659.02739726</c:v>
                </c:pt>
                <c:pt idx="22">
                  <c:v>13037659.02739726</c:v>
                </c:pt>
                <c:pt idx="23">
                  <c:v>13037659.02739726</c:v>
                </c:pt>
                <c:pt idx="24">
                  <c:v>13037659.02739726</c:v>
                </c:pt>
                <c:pt idx="25">
                  <c:v>13037659.02739726</c:v>
                </c:pt>
                <c:pt idx="26">
                  <c:v>13037659.02739726</c:v>
                </c:pt>
                <c:pt idx="27">
                  <c:v>13037659.02739726</c:v>
                </c:pt>
                <c:pt idx="28">
                  <c:v>13037659.02739726</c:v>
                </c:pt>
                <c:pt idx="29">
                  <c:v>13037659.02739726</c:v>
                </c:pt>
                <c:pt idx="30">
                  <c:v>13037659.02739726</c:v>
                </c:pt>
                <c:pt idx="31">
                  <c:v>13037659.02739726</c:v>
                </c:pt>
                <c:pt idx="32">
                  <c:v>13037659.02739726</c:v>
                </c:pt>
                <c:pt idx="33">
                  <c:v>13037659.02739726</c:v>
                </c:pt>
                <c:pt idx="34">
                  <c:v>13037659.02739726</c:v>
                </c:pt>
                <c:pt idx="35">
                  <c:v>13037659.02739726</c:v>
                </c:pt>
                <c:pt idx="36">
                  <c:v>13037659.02739726</c:v>
                </c:pt>
                <c:pt idx="37">
                  <c:v>13037659.02739726</c:v>
                </c:pt>
                <c:pt idx="38">
                  <c:v>13037659.02739726</c:v>
                </c:pt>
                <c:pt idx="39">
                  <c:v>13037659.02739726</c:v>
                </c:pt>
                <c:pt idx="40">
                  <c:v>13037659.02739726</c:v>
                </c:pt>
                <c:pt idx="41">
                  <c:v>13037659.02739726</c:v>
                </c:pt>
                <c:pt idx="42">
                  <c:v>13037659.02739726</c:v>
                </c:pt>
                <c:pt idx="43">
                  <c:v>13037659.02739726</c:v>
                </c:pt>
                <c:pt idx="44">
                  <c:v>13037659.02739726</c:v>
                </c:pt>
                <c:pt idx="45">
                  <c:v>13037659.02739726</c:v>
                </c:pt>
                <c:pt idx="46">
                  <c:v>13037659.02739726</c:v>
                </c:pt>
                <c:pt idx="47">
                  <c:v>13037659.02739726</c:v>
                </c:pt>
                <c:pt idx="48">
                  <c:v>13037659.02739726</c:v>
                </c:pt>
                <c:pt idx="49">
                  <c:v>13037659.02739726</c:v>
                </c:pt>
                <c:pt idx="50">
                  <c:v>13037659.02739726</c:v>
                </c:pt>
                <c:pt idx="51">
                  <c:v>13037659.02739726</c:v>
                </c:pt>
                <c:pt idx="52">
                  <c:v>13037659.02739726</c:v>
                </c:pt>
                <c:pt idx="53">
                  <c:v>13037659.02739726</c:v>
                </c:pt>
                <c:pt idx="54">
                  <c:v>13037659.02739726</c:v>
                </c:pt>
                <c:pt idx="55">
                  <c:v>13037659.02739726</c:v>
                </c:pt>
                <c:pt idx="56">
                  <c:v>13037659.02739726</c:v>
                </c:pt>
                <c:pt idx="57">
                  <c:v>13037659.02739726</c:v>
                </c:pt>
                <c:pt idx="58">
                  <c:v>13037659.02739726</c:v>
                </c:pt>
                <c:pt idx="59">
                  <c:v>13037659.02739726</c:v>
                </c:pt>
                <c:pt idx="60">
                  <c:v>13037659.02739726</c:v>
                </c:pt>
                <c:pt idx="61">
                  <c:v>13037659.02739726</c:v>
                </c:pt>
                <c:pt idx="62">
                  <c:v>13037659.02739726</c:v>
                </c:pt>
                <c:pt idx="63">
                  <c:v>13037659.02739726</c:v>
                </c:pt>
                <c:pt idx="64">
                  <c:v>13037659.02739726</c:v>
                </c:pt>
                <c:pt idx="65">
                  <c:v>13037659.02739726</c:v>
                </c:pt>
                <c:pt idx="66">
                  <c:v>13037659.02739726</c:v>
                </c:pt>
                <c:pt idx="67">
                  <c:v>13037659.02739726</c:v>
                </c:pt>
                <c:pt idx="68">
                  <c:v>13037659.02739726</c:v>
                </c:pt>
                <c:pt idx="69">
                  <c:v>13037659.02739726</c:v>
                </c:pt>
                <c:pt idx="70">
                  <c:v>13037659.02739726</c:v>
                </c:pt>
                <c:pt idx="71">
                  <c:v>13037659.02739726</c:v>
                </c:pt>
                <c:pt idx="72">
                  <c:v>13037659.02739726</c:v>
                </c:pt>
                <c:pt idx="73">
                  <c:v>13037659.02739726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700C-434C-B423-B0EEBBBCEA40}"/>
            </c:ext>
          </c:extLst>
        </c:ser>
        <c:ser>
          <c:idx val="2"/>
          <c:order val="2"/>
          <c:tx>
            <c:strRef>
              <c:f>'Raw PLOT'!$CI$83</c:f>
              <c:strCache>
                <c:ptCount val="1"/>
                <c:pt idx="0">
                  <c:v>AV+SD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PLOT'!$CI$84:$CI$157</c:f>
              <c:numCache>
                <c:formatCode>General</c:formatCode>
                <c:ptCount val="74"/>
                <c:pt idx="0">
                  <c:v>15028670.880473625</c:v>
                </c:pt>
                <c:pt idx="1">
                  <c:v>15028670.880473625</c:v>
                </c:pt>
                <c:pt idx="2">
                  <c:v>15028670.880473625</c:v>
                </c:pt>
                <c:pt idx="3">
                  <c:v>15028670.880473625</c:v>
                </c:pt>
                <c:pt idx="4">
                  <c:v>15028670.880473625</c:v>
                </c:pt>
                <c:pt idx="5">
                  <c:v>15028670.880473625</c:v>
                </c:pt>
                <c:pt idx="6">
                  <c:v>15028670.880473625</c:v>
                </c:pt>
                <c:pt idx="7">
                  <c:v>15028670.880473625</c:v>
                </c:pt>
                <c:pt idx="8">
                  <c:v>15028670.880473625</c:v>
                </c:pt>
                <c:pt idx="9">
                  <c:v>15028670.880473625</c:v>
                </c:pt>
                <c:pt idx="10">
                  <c:v>15028670.880473625</c:v>
                </c:pt>
                <c:pt idx="11">
                  <c:v>15028670.880473625</c:v>
                </c:pt>
                <c:pt idx="12">
                  <c:v>15028670.880473625</c:v>
                </c:pt>
                <c:pt idx="13">
                  <c:v>15028670.880473625</c:v>
                </c:pt>
                <c:pt idx="14">
                  <c:v>15028670.880473625</c:v>
                </c:pt>
                <c:pt idx="15">
                  <c:v>15028670.880473625</c:v>
                </c:pt>
                <c:pt idx="16">
                  <c:v>15028670.880473625</c:v>
                </c:pt>
                <c:pt idx="17">
                  <c:v>15028670.880473625</c:v>
                </c:pt>
                <c:pt idx="18">
                  <c:v>15028670.880473625</c:v>
                </c:pt>
                <c:pt idx="19">
                  <c:v>15028670.880473625</c:v>
                </c:pt>
                <c:pt idx="20">
                  <c:v>15028670.880473625</c:v>
                </c:pt>
                <c:pt idx="21">
                  <c:v>15028670.880473625</c:v>
                </c:pt>
                <c:pt idx="22">
                  <c:v>15028670.880473625</c:v>
                </c:pt>
                <c:pt idx="23">
                  <c:v>15028670.880473625</c:v>
                </c:pt>
                <c:pt idx="24">
                  <c:v>15028670.880473625</c:v>
                </c:pt>
                <c:pt idx="25">
                  <c:v>15028670.880473625</c:v>
                </c:pt>
                <c:pt idx="26">
                  <c:v>15028670.880473625</c:v>
                </c:pt>
                <c:pt idx="27">
                  <c:v>15028670.880473625</c:v>
                </c:pt>
                <c:pt idx="28">
                  <c:v>15028670.880473625</c:v>
                </c:pt>
                <c:pt idx="29">
                  <c:v>15028670.880473625</c:v>
                </c:pt>
                <c:pt idx="30">
                  <c:v>15028670.880473625</c:v>
                </c:pt>
                <c:pt idx="31">
                  <c:v>15028670.880473625</c:v>
                </c:pt>
                <c:pt idx="32">
                  <c:v>15028670.880473625</c:v>
                </c:pt>
                <c:pt idx="33">
                  <c:v>15028670.880473625</c:v>
                </c:pt>
                <c:pt idx="34">
                  <c:v>15028670.880473625</c:v>
                </c:pt>
                <c:pt idx="35">
                  <c:v>15028670.880473625</c:v>
                </c:pt>
                <c:pt idx="36">
                  <c:v>15028670.880473625</c:v>
                </c:pt>
                <c:pt idx="37">
                  <c:v>15028670.880473625</c:v>
                </c:pt>
                <c:pt idx="38">
                  <c:v>15028670.880473625</c:v>
                </c:pt>
                <c:pt idx="39">
                  <c:v>15028670.880473625</c:v>
                </c:pt>
                <c:pt idx="40">
                  <c:v>15028670.880473625</c:v>
                </c:pt>
                <c:pt idx="41">
                  <c:v>15028670.880473625</c:v>
                </c:pt>
                <c:pt idx="42">
                  <c:v>15028670.880473625</c:v>
                </c:pt>
                <c:pt idx="43">
                  <c:v>15028670.880473625</c:v>
                </c:pt>
                <c:pt idx="44">
                  <c:v>15028670.880473625</c:v>
                </c:pt>
                <c:pt idx="45">
                  <c:v>15028670.880473625</c:v>
                </c:pt>
                <c:pt idx="46">
                  <c:v>15028670.880473625</c:v>
                </c:pt>
                <c:pt idx="47">
                  <c:v>15028670.880473625</c:v>
                </c:pt>
                <c:pt idx="48">
                  <c:v>15028670.880473625</c:v>
                </c:pt>
                <c:pt idx="49">
                  <c:v>15028670.880473625</c:v>
                </c:pt>
                <c:pt idx="50">
                  <c:v>15028670.880473625</c:v>
                </c:pt>
                <c:pt idx="51">
                  <c:v>15028670.880473625</c:v>
                </c:pt>
                <c:pt idx="52">
                  <c:v>15028670.880473625</c:v>
                </c:pt>
                <c:pt idx="53">
                  <c:v>15028670.880473625</c:v>
                </c:pt>
                <c:pt idx="54">
                  <c:v>15028670.880473625</c:v>
                </c:pt>
                <c:pt idx="55">
                  <c:v>15028670.880473625</c:v>
                </c:pt>
                <c:pt idx="56">
                  <c:v>15028670.880473625</c:v>
                </c:pt>
                <c:pt idx="57">
                  <c:v>15028670.880473625</c:v>
                </c:pt>
                <c:pt idx="58">
                  <c:v>15028670.880473625</c:v>
                </c:pt>
                <c:pt idx="59">
                  <c:v>15028670.880473625</c:v>
                </c:pt>
                <c:pt idx="60">
                  <c:v>15028670.880473625</c:v>
                </c:pt>
                <c:pt idx="61">
                  <c:v>15028670.880473625</c:v>
                </c:pt>
                <c:pt idx="62">
                  <c:v>15028670.880473625</c:v>
                </c:pt>
                <c:pt idx="63">
                  <c:v>15028670.880473625</c:v>
                </c:pt>
                <c:pt idx="64">
                  <c:v>15028670.880473625</c:v>
                </c:pt>
                <c:pt idx="65">
                  <c:v>15028670.880473625</c:v>
                </c:pt>
                <c:pt idx="66">
                  <c:v>15028670.880473625</c:v>
                </c:pt>
                <c:pt idx="67">
                  <c:v>15028670.880473625</c:v>
                </c:pt>
                <c:pt idx="68">
                  <c:v>15028670.880473625</c:v>
                </c:pt>
                <c:pt idx="69">
                  <c:v>15028670.880473625</c:v>
                </c:pt>
                <c:pt idx="70">
                  <c:v>15028670.880473625</c:v>
                </c:pt>
                <c:pt idx="71">
                  <c:v>15028670.880473625</c:v>
                </c:pt>
                <c:pt idx="72">
                  <c:v>15028670.880473625</c:v>
                </c:pt>
                <c:pt idx="73">
                  <c:v>15028670.880473625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700C-434C-B423-B0EEBBBCEA40}"/>
            </c:ext>
          </c:extLst>
        </c:ser>
        <c:ser>
          <c:idx val="3"/>
          <c:order val="3"/>
          <c:tx>
            <c:strRef>
              <c:f>'Raw PLOT'!$CJ$83</c:f>
              <c:strCache>
                <c:ptCount val="1"/>
                <c:pt idx="0">
                  <c:v>AV-SD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PLOT'!$CJ$84:$CJ$157</c:f>
              <c:numCache>
                <c:formatCode>General</c:formatCode>
                <c:ptCount val="74"/>
                <c:pt idx="0">
                  <c:v>11046647.174320895</c:v>
                </c:pt>
                <c:pt idx="1">
                  <c:v>11046647.174320895</c:v>
                </c:pt>
                <c:pt idx="2">
                  <c:v>11046647.174320895</c:v>
                </c:pt>
                <c:pt idx="3">
                  <c:v>11046647.174320895</c:v>
                </c:pt>
                <c:pt idx="4">
                  <c:v>11046647.174320895</c:v>
                </c:pt>
                <c:pt idx="5">
                  <c:v>11046647.174320895</c:v>
                </c:pt>
                <c:pt idx="6">
                  <c:v>11046647.174320895</c:v>
                </c:pt>
                <c:pt idx="7">
                  <c:v>11046647.174320895</c:v>
                </c:pt>
                <c:pt idx="8">
                  <c:v>11046647.174320895</c:v>
                </c:pt>
                <c:pt idx="9">
                  <c:v>11046647.174320895</c:v>
                </c:pt>
                <c:pt idx="10">
                  <c:v>11046647.174320895</c:v>
                </c:pt>
                <c:pt idx="11">
                  <c:v>11046647.174320895</c:v>
                </c:pt>
                <c:pt idx="12">
                  <c:v>11046647.174320895</c:v>
                </c:pt>
                <c:pt idx="13">
                  <c:v>11046647.174320895</c:v>
                </c:pt>
                <c:pt idx="14">
                  <c:v>11046647.174320895</c:v>
                </c:pt>
                <c:pt idx="15">
                  <c:v>11046647.174320895</c:v>
                </c:pt>
                <c:pt idx="16">
                  <c:v>11046647.174320895</c:v>
                </c:pt>
                <c:pt idx="17">
                  <c:v>11046647.174320895</c:v>
                </c:pt>
                <c:pt idx="18">
                  <c:v>11046647.174320895</c:v>
                </c:pt>
                <c:pt idx="19">
                  <c:v>11046647.174320895</c:v>
                </c:pt>
                <c:pt idx="20">
                  <c:v>11046647.174320895</c:v>
                </c:pt>
                <c:pt idx="21">
                  <c:v>11046647.174320895</c:v>
                </c:pt>
                <c:pt idx="22">
                  <c:v>11046647.174320895</c:v>
                </c:pt>
                <c:pt idx="23">
                  <c:v>11046647.174320895</c:v>
                </c:pt>
                <c:pt idx="24">
                  <c:v>11046647.174320895</c:v>
                </c:pt>
                <c:pt idx="25">
                  <c:v>11046647.174320895</c:v>
                </c:pt>
                <c:pt idx="26">
                  <c:v>11046647.174320895</c:v>
                </c:pt>
                <c:pt idx="27">
                  <c:v>11046647.174320895</c:v>
                </c:pt>
                <c:pt idx="28">
                  <c:v>11046647.174320895</c:v>
                </c:pt>
                <c:pt idx="29">
                  <c:v>11046647.174320895</c:v>
                </c:pt>
                <c:pt idx="30">
                  <c:v>11046647.174320895</c:v>
                </c:pt>
                <c:pt idx="31">
                  <c:v>11046647.174320895</c:v>
                </c:pt>
                <c:pt idx="32">
                  <c:v>11046647.174320895</c:v>
                </c:pt>
                <c:pt idx="33">
                  <c:v>11046647.174320895</c:v>
                </c:pt>
                <c:pt idx="34">
                  <c:v>11046647.174320895</c:v>
                </c:pt>
                <c:pt idx="35">
                  <c:v>11046647.174320895</c:v>
                </c:pt>
                <c:pt idx="36">
                  <c:v>11046647.174320895</c:v>
                </c:pt>
                <c:pt idx="37">
                  <c:v>11046647.174320895</c:v>
                </c:pt>
                <c:pt idx="38">
                  <c:v>11046647.174320895</c:v>
                </c:pt>
                <c:pt idx="39">
                  <c:v>11046647.174320895</c:v>
                </c:pt>
                <c:pt idx="40">
                  <c:v>11046647.174320895</c:v>
                </c:pt>
                <c:pt idx="41">
                  <c:v>11046647.174320895</c:v>
                </c:pt>
                <c:pt idx="42">
                  <c:v>11046647.174320895</c:v>
                </c:pt>
                <c:pt idx="43">
                  <c:v>11046647.174320895</c:v>
                </c:pt>
                <c:pt idx="44">
                  <c:v>11046647.174320895</c:v>
                </c:pt>
                <c:pt idx="45">
                  <c:v>11046647.174320895</c:v>
                </c:pt>
                <c:pt idx="46">
                  <c:v>11046647.174320895</c:v>
                </c:pt>
                <c:pt idx="47">
                  <c:v>11046647.174320895</c:v>
                </c:pt>
                <c:pt idx="48">
                  <c:v>11046647.174320895</c:v>
                </c:pt>
                <c:pt idx="49">
                  <c:v>11046647.174320895</c:v>
                </c:pt>
                <c:pt idx="50">
                  <c:v>11046647.174320895</c:v>
                </c:pt>
                <c:pt idx="51">
                  <c:v>11046647.174320895</c:v>
                </c:pt>
                <c:pt idx="52">
                  <c:v>11046647.174320895</c:v>
                </c:pt>
                <c:pt idx="53">
                  <c:v>11046647.174320895</c:v>
                </c:pt>
                <c:pt idx="54">
                  <c:v>11046647.174320895</c:v>
                </c:pt>
                <c:pt idx="55">
                  <c:v>11046647.174320895</c:v>
                </c:pt>
                <c:pt idx="56">
                  <c:v>11046647.174320895</c:v>
                </c:pt>
                <c:pt idx="57">
                  <c:v>11046647.174320895</c:v>
                </c:pt>
                <c:pt idx="58">
                  <c:v>11046647.174320895</c:v>
                </c:pt>
                <c:pt idx="59">
                  <c:v>11046647.174320895</c:v>
                </c:pt>
                <c:pt idx="60">
                  <c:v>11046647.174320895</c:v>
                </c:pt>
                <c:pt idx="61">
                  <c:v>11046647.174320895</c:v>
                </c:pt>
                <c:pt idx="62">
                  <c:v>11046647.174320895</c:v>
                </c:pt>
                <c:pt idx="63">
                  <c:v>11046647.174320895</c:v>
                </c:pt>
                <c:pt idx="64">
                  <c:v>11046647.174320895</c:v>
                </c:pt>
                <c:pt idx="65">
                  <c:v>11046647.174320895</c:v>
                </c:pt>
                <c:pt idx="66">
                  <c:v>11046647.174320895</c:v>
                </c:pt>
                <c:pt idx="67">
                  <c:v>11046647.174320895</c:v>
                </c:pt>
                <c:pt idx="68">
                  <c:v>11046647.174320895</c:v>
                </c:pt>
                <c:pt idx="69">
                  <c:v>11046647.174320895</c:v>
                </c:pt>
                <c:pt idx="70">
                  <c:v>11046647.174320895</c:v>
                </c:pt>
                <c:pt idx="71">
                  <c:v>11046647.174320895</c:v>
                </c:pt>
                <c:pt idx="72">
                  <c:v>11046647.174320895</c:v>
                </c:pt>
                <c:pt idx="73">
                  <c:v>11046647.174320895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700C-434C-B423-B0EEBBBCEA40}"/>
            </c:ext>
          </c:extLst>
        </c:ser>
        <c:ser>
          <c:idx val="4"/>
          <c:order val="4"/>
          <c:tx>
            <c:strRef>
              <c:f>'Raw PLOT'!$CK$83</c:f>
              <c:strCache>
                <c:ptCount val="1"/>
                <c:pt idx="0">
                  <c:v>AV+2SD</c:v>
                </c:pt>
              </c:strCache>
            </c:strRef>
          </c:tx>
          <c:spPr>
            <a:ln w="15875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PLOT'!$CK$84:$CK$157</c:f>
              <c:numCache>
                <c:formatCode>General</c:formatCode>
                <c:ptCount val="74"/>
                <c:pt idx="0">
                  <c:v>17019682.73354999</c:v>
                </c:pt>
                <c:pt idx="1">
                  <c:v>17019682.73354999</c:v>
                </c:pt>
                <c:pt idx="2">
                  <c:v>17019682.73354999</c:v>
                </c:pt>
                <c:pt idx="3">
                  <c:v>17019682.73354999</c:v>
                </c:pt>
                <c:pt idx="4">
                  <c:v>17019682.73354999</c:v>
                </c:pt>
                <c:pt idx="5">
                  <c:v>17019682.73354999</c:v>
                </c:pt>
                <c:pt idx="6">
                  <c:v>17019682.73354999</c:v>
                </c:pt>
                <c:pt idx="7">
                  <c:v>17019682.73354999</c:v>
                </c:pt>
                <c:pt idx="8">
                  <c:v>17019682.73354999</c:v>
                </c:pt>
                <c:pt idx="9">
                  <c:v>17019682.73354999</c:v>
                </c:pt>
                <c:pt idx="10">
                  <c:v>17019682.73354999</c:v>
                </c:pt>
                <c:pt idx="11">
                  <c:v>17019682.73354999</c:v>
                </c:pt>
                <c:pt idx="12">
                  <c:v>17019682.73354999</c:v>
                </c:pt>
                <c:pt idx="13">
                  <c:v>17019682.73354999</c:v>
                </c:pt>
                <c:pt idx="14">
                  <c:v>17019682.73354999</c:v>
                </c:pt>
                <c:pt idx="15">
                  <c:v>17019682.73354999</c:v>
                </c:pt>
                <c:pt idx="16">
                  <c:v>17019682.73354999</c:v>
                </c:pt>
                <c:pt idx="17">
                  <c:v>17019682.73354999</c:v>
                </c:pt>
                <c:pt idx="18">
                  <c:v>17019682.73354999</c:v>
                </c:pt>
                <c:pt idx="19">
                  <c:v>17019682.73354999</c:v>
                </c:pt>
                <c:pt idx="20">
                  <c:v>17019682.73354999</c:v>
                </c:pt>
                <c:pt idx="21">
                  <c:v>17019682.73354999</c:v>
                </c:pt>
                <c:pt idx="22">
                  <c:v>17019682.73354999</c:v>
                </c:pt>
                <c:pt idx="23">
                  <c:v>17019682.73354999</c:v>
                </c:pt>
                <c:pt idx="24">
                  <c:v>17019682.73354999</c:v>
                </c:pt>
                <c:pt idx="25">
                  <c:v>17019682.73354999</c:v>
                </c:pt>
                <c:pt idx="26">
                  <c:v>17019682.73354999</c:v>
                </c:pt>
                <c:pt idx="27">
                  <c:v>17019682.73354999</c:v>
                </c:pt>
                <c:pt idx="28">
                  <c:v>17019682.73354999</c:v>
                </c:pt>
                <c:pt idx="29">
                  <c:v>17019682.73354999</c:v>
                </c:pt>
                <c:pt idx="30">
                  <c:v>17019682.73354999</c:v>
                </c:pt>
                <c:pt idx="31">
                  <c:v>17019682.73354999</c:v>
                </c:pt>
                <c:pt idx="32">
                  <c:v>17019682.73354999</c:v>
                </c:pt>
                <c:pt idx="33">
                  <c:v>17019682.73354999</c:v>
                </c:pt>
                <c:pt idx="34">
                  <c:v>17019682.73354999</c:v>
                </c:pt>
                <c:pt idx="35">
                  <c:v>17019682.73354999</c:v>
                </c:pt>
                <c:pt idx="36">
                  <c:v>17019682.73354999</c:v>
                </c:pt>
                <c:pt idx="37">
                  <c:v>17019682.73354999</c:v>
                </c:pt>
                <c:pt idx="38">
                  <c:v>17019682.73354999</c:v>
                </c:pt>
                <c:pt idx="39">
                  <c:v>17019682.73354999</c:v>
                </c:pt>
                <c:pt idx="40">
                  <c:v>17019682.73354999</c:v>
                </c:pt>
                <c:pt idx="41">
                  <c:v>17019682.73354999</c:v>
                </c:pt>
                <c:pt idx="42">
                  <c:v>17019682.73354999</c:v>
                </c:pt>
                <c:pt idx="43">
                  <c:v>17019682.73354999</c:v>
                </c:pt>
                <c:pt idx="44">
                  <c:v>17019682.73354999</c:v>
                </c:pt>
                <c:pt idx="45">
                  <c:v>17019682.73354999</c:v>
                </c:pt>
                <c:pt idx="46">
                  <c:v>17019682.73354999</c:v>
                </c:pt>
                <c:pt idx="47">
                  <c:v>17019682.73354999</c:v>
                </c:pt>
                <c:pt idx="48">
                  <c:v>17019682.73354999</c:v>
                </c:pt>
                <c:pt idx="49">
                  <c:v>17019682.73354999</c:v>
                </c:pt>
                <c:pt idx="50">
                  <c:v>17019682.73354999</c:v>
                </c:pt>
                <c:pt idx="51">
                  <c:v>17019682.73354999</c:v>
                </c:pt>
                <c:pt idx="52">
                  <c:v>17019682.73354999</c:v>
                </c:pt>
                <c:pt idx="53">
                  <c:v>17019682.73354999</c:v>
                </c:pt>
                <c:pt idx="54">
                  <c:v>17019682.73354999</c:v>
                </c:pt>
                <c:pt idx="55">
                  <c:v>17019682.73354999</c:v>
                </c:pt>
                <c:pt idx="56">
                  <c:v>17019682.73354999</c:v>
                </c:pt>
                <c:pt idx="57">
                  <c:v>17019682.73354999</c:v>
                </c:pt>
                <c:pt idx="58">
                  <c:v>17019682.73354999</c:v>
                </c:pt>
                <c:pt idx="59">
                  <c:v>17019682.73354999</c:v>
                </c:pt>
                <c:pt idx="60">
                  <c:v>17019682.73354999</c:v>
                </c:pt>
                <c:pt idx="61">
                  <c:v>17019682.73354999</c:v>
                </c:pt>
                <c:pt idx="62">
                  <c:v>17019682.73354999</c:v>
                </c:pt>
                <c:pt idx="63">
                  <c:v>17019682.73354999</c:v>
                </c:pt>
                <c:pt idx="64">
                  <c:v>17019682.73354999</c:v>
                </c:pt>
                <c:pt idx="65">
                  <c:v>17019682.73354999</c:v>
                </c:pt>
                <c:pt idx="66">
                  <c:v>17019682.73354999</c:v>
                </c:pt>
                <c:pt idx="67">
                  <c:v>17019682.73354999</c:v>
                </c:pt>
                <c:pt idx="68">
                  <c:v>17019682.73354999</c:v>
                </c:pt>
                <c:pt idx="69">
                  <c:v>17019682.73354999</c:v>
                </c:pt>
                <c:pt idx="70">
                  <c:v>17019682.73354999</c:v>
                </c:pt>
                <c:pt idx="71">
                  <c:v>17019682.73354999</c:v>
                </c:pt>
                <c:pt idx="72">
                  <c:v>17019682.73354999</c:v>
                </c:pt>
                <c:pt idx="73">
                  <c:v>17019682.73354999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700C-434C-B423-B0EEBBBCEA40}"/>
            </c:ext>
          </c:extLst>
        </c:ser>
        <c:ser>
          <c:idx val="5"/>
          <c:order val="5"/>
          <c:tx>
            <c:strRef>
              <c:f>'Raw PLOT'!$CL$83</c:f>
              <c:strCache>
                <c:ptCount val="1"/>
                <c:pt idx="0">
                  <c:v>AV-2SD</c:v>
                </c:pt>
              </c:strCache>
            </c:strRef>
          </c:tx>
          <c:spPr>
            <a:ln w="15875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'Raw PLOT'!$CF$84:$CF$157</c:f>
              <c:strCache>
                <c:ptCount val="74"/>
                <c:pt idx="0">
                  <c:v>QC1</c:v>
                </c:pt>
                <c:pt idx="1">
                  <c:v>QC2</c:v>
                </c:pt>
                <c:pt idx="2">
                  <c:v>QC3</c:v>
                </c:pt>
                <c:pt idx="3">
                  <c:v>QC4</c:v>
                </c:pt>
                <c:pt idx="4">
                  <c:v>QC5</c:v>
                </c:pt>
                <c:pt idx="5">
                  <c:v>QC6</c:v>
                </c:pt>
                <c:pt idx="6">
                  <c:v>QC7</c:v>
                </c:pt>
                <c:pt idx="7">
                  <c:v>QC8</c:v>
                </c:pt>
                <c:pt idx="8">
                  <c:v>QC9</c:v>
                </c:pt>
                <c:pt idx="9">
                  <c:v>QC10</c:v>
                </c:pt>
                <c:pt idx="10">
                  <c:v>QC11</c:v>
                </c:pt>
                <c:pt idx="11">
                  <c:v>QC12</c:v>
                </c:pt>
                <c:pt idx="12">
                  <c:v>QC13</c:v>
                </c:pt>
                <c:pt idx="13">
                  <c:v>QC14</c:v>
                </c:pt>
                <c:pt idx="14">
                  <c:v>0981_C</c:v>
                </c:pt>
                <c:pt idx="15">
                  <c:v>0973_C</c:v>
                </c:pt>
                <c:pt idx="16">
                  <c:v>1233_C</c:v>
                </c:pt>
                <c:pt idx="17">
                  <c:v>0967_C</c:v>
                </c:pt>
                <c:pt idx="18">
                  <c:v>1012_C</c:v>
                </c:pt>
                <c:pt idx="19">
                  <c:v>1019_C</c:v>
                </c:pt>
                <c:pt idx="20">
                  <c:v>0972_C</c:v>
                </c:pt>
                <c:pt idx="21">
                  <c:v>1232_C</c:v>
                </c:pt>
                <c:pt idx="22">
                  <c:v>1230_C</c:v>
                </c:pt>
                <c:pt idx="23">
                  <c:v>0984_C</c:v>
                </c:pt>
                <c:pt idx="24">
                  <c:v>1006_C</c:v>
                </c:pt>
                <c:pt idx="25">
                  <c:v>0974_C</c:v>
                </c:pt>
                <c:pt idx="26">
                  <c:v>0975_C</c:v>
                </c:pt>
                <c:pt idx="27">
                  <c:v>0965_C</c:v>
                </c:pt>
                <c:pt idx="28">
                  <c:v>0982_C</c:v>
                </c:pt>
                <c:pt idx="29">
                  <c:v>1005_C</c:v>
                </c:pt>
                <c:pt idx="30">
                  <c:v>0964_C</c:v>
                </c:pt>
                <c:pt idx="31">
                  <c:v>1231_C</c:v>
                </c:pt>
                <c:pt idx="32">
                  <c:v>1020_C</c:v>
                </c:pt>
                <c:pt idx="33">
                  <c:v>1011_C</c:v>
                </c:pt>
                <c:pt idx="34">
                  <c:v>0747_I</c:v>
                </c:pt>
                <c:pt idx="35">
                  <c:v>1092_I</c:v>
                </c:pt>
                <c:pt idx="36">
                  <c:v>0465_I</c:v>
                </c:pt>
                <c:pt idx="37">
                  <c:v>0283_I</c:v>
                </c:pt>
                <c:pt idx="38">
                  <c:v>0612_I</c:v>
                </c:pt>
                <c:pt idx="39">
                  <c:v>0976_I</c:v>
                </c:pt>
                <c:pt idx="40">
                  <c:v>0560_I</c:v>
                </c:pt>
                <c:pt idx="41">
                  <c:v>0397_I</c:v>
                </c:pt>
                <c:pt idx="42">
                  <c:v>0483_I</c:v>
                </c:pt>
                <c:pt idx="43">
                  <c:v>0070_I</c:v>
                </c:pt>
                <c:pt idx="44">
                  <c:v>0122_I</c:v>
                </c:pt>
                <c:pt idx="45">
                  <c:v>0781_I</c:v>
                </c:pt>
                <c:pt idx="46">
                  <c:v>0268_I</c:v>
                </c:pt>
                <c:pt idx="47">
                  <c:v>0233_I</c:v>
                </c:pt>
                <c:pt idx="48">
                  <c:v>0061_I</c:v>
                </c:pt>
                <c:pt idx="49">
                  <c:v>0863_I</c:v>
                </c:pt>
                <c:pt idx="50">
                  <c:v>0429_I</c:v>
                </c:pt>
                <c:pt idx="51">
                  <c:v>0880_I</c:v>
                </c:pt>
                <c:pt idx="52">
                  <c:v>0367_I</c:v>
                </c:pt>
                <c:pt idx="53">
                  <c:v>1072_I</c:v>
                </c:pt>
                <c:pt idx="54">
                  <c:v>0828_II</c:v>
                </c:pt>
                <c:pt idx="55">
                  <c:v>0618_II</c:v>
                </c:pt>
                <c:pt idx="56">
                  <c:v>0527_II</c:v>
                </c:pt>
                <c:pt idx="57">
                  <c:v>0491_II</c:v>
                </c:pt>
                <c:pt idx="58">
                  <c:v>0420_II</c:v>
                </c:pt>
                <c:pt idx="59">
                  <c:v>0656_II</c:v>
                </c:pt>
                <c:pt idx="60">
                  <c:v>0426_II</c:v>
                </c:pt>
                <c:pt idx="61">
                  <c:v>0009_II</c:v>
                </c:pt>
                <c:pt idx="62">
                  <c:v>0455_II</c:v>
                </c:pt>
                <c:pt idx="63">
                  <c:v>0032_II</c:v>
                </c:pt>
                <c:pt idx="64">
                  <c:v>0003_II</c:v>
                </c:pt>
                <c:pt idx="65">
                  <c:v>0243_II</c:v>
                </c:pt>
                <c:pt idx="66">
                  <c:v>0458_II</c:v>
                </c:pt>
                <c:pt idx="67">
                  <c:v>1094_II</c:v>
                </c:pt>
                <c:pt idx="68">
                  <c:v>0595_II</c:v>
                </c:pt>
                <c:pt idx="69">
                  <c:v>0035_II</c:v>
                </c:pt>
                <c:pt idx="70">
                  <c:v>0031_II</c:v>
                </c:pt>
                <c:pt idx="71">
                  <c:v>0814_II</c:v>
                </c:pt>
                <c:pt idx="72">
                  <c:v>0838_II</c:v>
                </c:pt>
                <c:pt idx="73">
                  <c:v>1105_II</c:v>
                </c:pt>
              </c:strCache>
            </c:strRef>
          </c:cat>
          <c:val>
            <c:numRef>
              <c:f>'Raw PLOT'!$CL$84:$CL$157</c:f>
              <c:numCache>
                <c:formatCode>General</c:formatCode>
                <c:ptCount val="74"/>
                <c:pt idx="0">
                  <c:v>9055635.3212445285</c:v>
                </c:pt>
                <c:pt idx="1">
                  <c:v>9055635.3212445285</c:v>
                </c:pt>
                <c:pt idx="2">
                  <c:v>9055635.3212445285</c:v>
                </c:pt>
                <c:pt idx="3">
                  <c:v>9055635.3212445285</c:v>
                </c:pt>
                <c:pt idx="4">
                  <c:v>9055635.3212445285</c:v>
                </c:pt>
                <c:pt idx="5">
                  <c:v>9055635.3212445285</c:v>
                </c:pt>
                <c:pt idx="6">
                  <c:v>9055635.3212445285</c:v>
                </c:pt>
                <c:pt idx="7">
                  <c:v>9055635.3212445285</c:v>
                </c:pt>
                <c:pt idx="8">
                  <c:v>9055635.3212445285</c:v>
                </c:pt>
                <c:pt idx="9">
                  <c:v>9055635.3212445285</c:v>
                </c:pt>
                <c:pt idx="10">
                  <c:v>9055635.3212445285</c:v>
                </c:pt>
                <c:pt idx="11">
                  <c:v>9055635.3212445285</c:v>
                </c:pt>
                <c:pt idx="12">
                  <c:v>9055635.3212445285</c:v>
                </c:pt>
                <c:pt idx="13">
                  <c:v>9055635.3212445285</c:v>
                </c:pt>
                <c:pt idx="14">
                  <c:v>9055635.3212445285</c:v>
                </c:pt>
                <c:pt idx="15">
                  <c:v>9055635.3212445285</c:v>
                </c:pt>
                <c:pt idx="16">
                  <c:v>9055635.3212445285</c:v>
                </c:pt>
                <c:pt idx="17">
                  <c:v>9055635.3212445285</c:v>
                </c:pt>
                <c:pt idx="18">
                  <c:v>9055635.3212445285</c:v>
                </c:pt>
                <c:pt idx="19">
                  <c:v>9055635.3212445285</c:v>
                </c:pt>
                <c:pt idx="20">
                  <c:v>9055635.3212445285</c:v>
                </c:pt>
                <c:pt idx="21">
                  <c:v>9055635.3212445285</c:v>
                </c:pt>
                <c:pt idx="22">
                  <c:v>9055635.3212445285</c:v>
                </c:pt>
                <c:pt idx="23">
                  <c:v>9055635.3212445285</c:v>
                </c:pt>
                <c:pt idx="24">
                  <c:v>9055635.3212445285</c:v>
                </c:pt>
                <c:pt idx="25">
                  <c:v>9055635.3212445285</c:v>
                </c:pt>
                <c:pt idx="26">
                  <c:v>9055635.3212445285</c:v>
                </c:pt>
                <c:pt idx="27">
                  <c:v>9055635.3212445285</c:v>
                </c:pt>
                <c:pt idx="28">
                  <c:v>9055635.3212445285</c:v>
                </c:pt>
                <c:pt idx="29">
                  <c:v>9055635.3212445285</c:v>
                </c:pt>
                <c:pt idx="30">
                  <c:v>9055635.3212445285</c:v>
                </c:pt>
                <c:pt idx="31">
                  <c:v>9055635.3212445285</c:v>
                </c:pt>
                <c:pt idx="32">
                  <c:v>9055635.3212445285</c:v>
                </c:pt>
                <c:pt idx="33">
                  <c:v>9055635.3212445285</c:v>
                </c:pt>
                <c:pt idx="34">
                  <c:v>9055635.3212445285</c:v>
                </c:pt>
                <c:pt idx="35">
                  <c:v>9055635.3212445285</c:v>
                </c:pt>
                <c:pt idx="36">
                  <c:v>9055635.3212445285</c:v>
                </c:pt>
                <c:pt idx="37">
                  <c:v>9055635.3212445285</c:v>
                </c:pt>
                <c:pt idx="38">
                  <c:v>9055635.3212445285</c:v>
                </c:pt>
                <c:pt idx="39">
                  <c:v>9055635.3212445285</c:v>
                </c:pt>
                <c:pt idx="40">
                  <c:v>9055635.3212445285</c:v>
                </c:pt>
                <c:pt idx="41">
                  <c:v>9055635.3212445285</c:v>
                </c:pt>
                <c:pt idx="42">
                  <c:v>9055635.3212445285</c:v>
                </c:pt>
                <c:pt idx="43">
                  <c:v>9055635.3212445285</c:v>
                </c:pt>
                <c:pt idx="44">
                  <c:v>9055635.3212445285</c:v>
                </c:pt>
                <c:pt idx="45">
                  <c:v>9055635.3212445285</c:v>
                </c:pt>
                <c:pt idx="46">
                  <c:v>9055635.3212445285</c:v>
                </c:pt>
                <c:pt idx="47">
                  <c:v>9055635.3212445285</c:v>
                </c:pt>
                <c:pt idx="48">
                  <c:v>9055635.3212445285</c:v>
                </c:pt>
                <c:pt idx="49">
                  <c:v>9055635.3212445285</c:v>
                </c:pt>
                <c:pt idx="50">
                  <c:v>9055635.3212445285</c:v>
                </c:pt>
                <c:pt idx="51">
                  <c:v>9055635.3212445285</c:v>
                </c:pt>
                <c:pt idx="52">
                  <c:v>9055635.3212445285</c:v>
                </c:pt>
                <c:pt idx="53">
                  <c:v>9055635.3212445285</c:v>
                </c:pt>
                <c:pt idx="54">
                  <c:v>9055635.3212445285</c:v>
                </c:pt>
                <c:pt idx="55">
                  <c:v>9055635.3212445285</c:v>
                </c:pt>
                <c:pt idx="56">
                  <c:v>9055635.3212445285</c:v>
                </c:pt>
                <c:pt idx="57">
                  <c:v>9055635.3212445285</c:v>
                </c:pt>
                <c:pt idx="58">
                  <c:v>9055635.3212445285</c:v>
                </c:pt>
                <c:pt idx="59">
                  <c:v>9055635.3212445285</c:v>
                </c:pt>
                <c:pt idx="60">
                  <c:v>9055635.3212445285</c:v>
                </c:pt>
                <c:pt idx="61">
                  <c:v>9055635.3212445285</c:v>
                </c:pt>
                <c:pt idx="62">
                  <c:v>9055635.3212445285</c:v>
                </c:pt>
                <c:pt idx="63">
                  <c:v>9055635.3212445285</c:v>
                </c:pt>
                <c:pt idx="64">
                  <c:v>9055635.3212445285</c:v>
                </c:pt>
                <c:pt idx="65">
                  <c:v>9055635.3212445285</c:v>
                </c:pt>
                <c:pt idx="66">
                  <c:v>9055635.3212445285</c:v>
                </c:pt>
                <c:pt idx="67">
                  <c:v>9055635.3212445285</c:v>
                </c:pt>
                <c:pt idx="68">
                  <c:v>9055635.3212445285</c:v>
                </c:pt>
                <c:pt idx="69">
                  <c:v>9055635.3212445285</c:v>
                </c:pt>
                <c:pt idx="70">
                  <c:v>9055635.3212445285</c:v>
                </c:pt>
                <c:pt idx="71">
                  <c:v>9055635.3212445285</c:v>
                </c:pt>
                <c:pt idx="72">
                  <c:v>9055635.3212445285</c:v>
                </c:pt>
                <c:pt idx="73">
                  <c:v>9055635.3212445285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700C-434C-B423-B0EEBBBCE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280224"/>
        <c:axId val="514280880"/>
      </c:lineChart>
      <c:catAx>
        <c:axId val="51428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4280880"/>
        <c:crosses val="autoZero"/>
        <c:auto val="1"/>
        <c:lblAlgn val="ctr"/>
        <c:lblOffset val="100"/>
        <c:noMultiLvlLbl val="0"/>
      </c:catAx>
      <c:valAx>
        <c:axId val="514280880"/>
        <c:scaling>
          <c:orientation val="minMax"/>
        </c:scaling>
        <c:delete val="0"/>
        <c:axPos val="l"/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428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DE8610-6322-4A8F-9279-171C2FFC9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812D53-700A-4708-B1C8-C5875B01D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CB6535-E576-4C15-82B9-F7BF69E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D54B7F-6B38-416D-ACCE-023B85A6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0CA6A5-DA1F-454B-97E1-F1137737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1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2BB1F-0D3A-468C-BFDE-49CB0D2C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0001DE-4BFF-4214-8D7C-0014A0FB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256FE9-8AE6-4E81-884E-63574665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51F13A-802F-4567-9CAA-3DB0E8B3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555176-3221-4275-9ACF-3CCD84A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3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8DAC6D8-1788-4094-A70F-7734E4CAF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FB465C0-487B-48E5-A142-A971ADA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3CDA86-EDE8-45D9-BC61-CC4005A9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1690E-BA59-4042-B34D-611ED6BE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C8641-0044-44D2-AA91-8D9E3114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75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08C009-7A33-4148-95B3-03DD7C6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8B34A8-0D13-4707-8B74-0F78B974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C1D3A2-EBCB-48D6-9D05-457ECC01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7C67AE-6CA5-4CE2-9915-155C884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E7A5CD-F67F-4000-A917-10297CDC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0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C199E-7953-4801-A2C9-727372D2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5974D2-44AC-4472-99F3-352A3059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D12F1B-A901-47B1-ACB0-025BBD74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32D264-CF4E-45A0-B891-25F9FFCA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D17EE7-E0B7-49B8-B85A-7DDD3BD2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50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2F51F-15EA-4021-BFFD-7483618A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48FC56-F7D7-4E73-8B89-8FADACC9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2EB9E6-EA23-4C38-8448-01643373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A90803-A80C-4DA5-A8CB-32D184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5AF489-A53C-406D-ADEC-71C8A7B3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2219AB-3F08-4CA2-B682-51F7BEBF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91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CD6B5-5B4A-400E-A28B-BA584E4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C3A465-EF4B-4DF8-BE47-0DC52675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6C5BC6-AA29-4F23-9CB2-E7AD9A58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4BB09F-4406-4FBF-BF71-C8F38B687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9533040-9AE0-4581-84E8-86AA3D9C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97C825-2C75-48B1-B687-4F476C6E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B9B4705-C4C7-44DB-BF5D-A11801E9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0584910-E051-47B8-B22C-1A233205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2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2FD3-CD08-49B5-AA80-1D159D3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E115564-635A-465E-B71D-257ED31F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4D81A48-E146-414B-B5D0-AB52C2A8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EBDC02-7C1B-4B84-9337-5B3874FB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7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DD37192-94CC-499B-A757-CD2DE1B9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688DCB6-C05D-4DD1-AE8C-8D7A83E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06AD5C1-360C-40D2-8334-470FB147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32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5FD62-DCE8-4246-A055-8034DECD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B589A1-1DD2-402E-BC68-3980A4B6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CAD880-9767-4890-A3BD-AB62CA28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D42E27A-2E7B-4EFC-B02C-4FFFAF15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0EF780-AD55-4265-9CFA-9B9EE7CA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15A17A-B5D6-4925-9230-4C8D7DA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1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A3DAED-C0D2-46B3-8A87-22CFDFF3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32A4784-7228-4670-BC93-EFCC585A0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2B2FB2-183A-4F5E-9266-F6A351783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1B9832-2C74-4122-9B48-A3CAA06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FD2E9-ABDA-4E68-A600-C42B09D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3A03A8-D878-446F-B2FE-4A03A64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4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BDC14E8-437B-4B55-81EA-395C56ED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FB1D1-3D43-4AB3-981B-AC722957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1F24C3-348D-43A3-BFB3-4EE8C5499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0F4D-611E-4A0A-92E0-26D3997732F2}" type="datetimeFigureOut">
              <a:rPr lang="pl-PL" smtClean="0"/>
              <a:t>06.04.2020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89C395-186D-4A0E-B142-521539D36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701D1A-DABB-42AA-B043-781226E8D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67-D30F-4650-A1DC-AC1A5DBF4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7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5877A15-458D-4059-AF85-DE8A4641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1624"/>
              </p:ext>
            </p:extLst>
          </p:nvPr>
        </p:nvGraphicFramePr>
        <p:xfrm>
          <a:off x="1636383" y="795972"/>
          <a:ext cx="9321800" cy="2633028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7979408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415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3942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84845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39792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8139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0841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391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08832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341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6897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08469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74028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86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9048592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0828_II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0747_I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0618_II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0981_C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0527_II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0973_C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1092_I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1233_C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0465_I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0967_C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8847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46189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GroupIndex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2668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 order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2250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Piperidone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18563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21817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27080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23483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2133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Pyruvic Acid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137429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189791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125092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164654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159793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144685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167754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232194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193765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132923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183171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0261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L-Lacticacid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790428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309290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1213093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553492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1032206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858217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1453362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640250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1242371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408556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2457835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944583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2747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Glycolic acid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0197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157434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141727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243052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241256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201271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126535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219760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141892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183037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141366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139165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131727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92887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83070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123834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86048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85142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82615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124628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97150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101398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94632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5534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63918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69318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98992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116103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75855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81154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89835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78673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122169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68817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109252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62654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2345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4-Nitrobenzoic acid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1064280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1056953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1160224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1100813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1171108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1187134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1069071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1192526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1233921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1284395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1152405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1208476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1179686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7261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Tricosane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496165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498876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507085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517225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526642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522424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526168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563043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550721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554832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575650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567662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561720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7217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TUS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4737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A3CAEE3A-D179-4A8E-AAE2-5E64A70C4257}"/>
              </a:ext>
            </a:extLst>
          </p:cNvPr>
          <p:cNvSpPr txBox="1"/>
          <p:nvPr/>
        </p:nvSpPr>
        <p:spPr>
          <a:xfrm>
            <a:off x="161026" y="5618672"/>
            <a:ext cx="896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SUM TUS </a:t>
            </a:r>
            <a:r>
              <a:rPr lang="pl-PL" dirty="0"/>
              <a:t>– suma wszystkich sygnałów dla wszystkich metabolitów wyliczona dla każdej próbki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582406B-AFB9-4343-8948-9A4967F1BA66}"/>
              </a:ext>
            </a:extLst>
          </p:cNvPr>
          <p:cNvSpPr txBox="1"/>
          <p:nvPr/>
        </p:nvSpPr>
        <p:spPr>
          <a:xfrm>
            <a:off x="4359214" y="68994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próbki badane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C4A4E7-E1D1-47D7-92C4-5E82E2C56FB1}"/>
              </a:ext>
            </a:extLst>
          </p:cNvPr>
          <p:cNvSpPr txBox="1"/>
          <p:nvPr/>
        </p:nvSpPr>
        <p:spPr>
          <a:xfrm>
            <a:off x="8051046" y="67374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próbki badane</a:t>
            </a: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B9D7BF27-B205-4CAD-920D-244DBCC5B04F}"/>
              </a:ext>
            </a:extLst>
          </p:cNvPr>
          <p:cNvSpPr/>
          <p:nvPr/>
        </p:nvSpPr>
        <p:spPr>
          <a:xfrm rot="5400000" flipV="1">
            <a:off x="4991822" y="-894806"/>
            <a:ext cx="356558" cy="30249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Nawias klamrowy otwierający 6">
            <a:extLst>
              <a:ext uri="{FF2B5EF4-FFF2-40B4-BE49-F238E27FC236}">
                <a16:creationId xmlns:a16="http://schemas.microsoft.com/office/drawing/2014/main" id="{E5012872-A9DA-45C7-A709-48310D0AA33D}"/>
              </a:ext>
            </a:extLst>
          </p:cNvPr>
          <p:cNvSpPr/>
          <p:nvPr/>
        </p:nvSpPr>
        <p:spPr>
          <a:xfrm rot="5400000" flipV="1">
            <a:off x="8642113" y="-896611"/>
            <a:ext cx="356558" cy="30249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496495E-0295-4B56-81A3-5E83285EA714}"/>
              </a:ext>
            </a:extLst>
          </p:cNvPr>
          <p:cNvSpPr txBox="1"/>
          <p:nvPr/>
        </p:nvSpPr>
        <p:spPr>
          <a:xfrm>
            <a:off x="116458" y="4566249"/>
            <a:ext cx="1183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QC </a:t>
            </a:r>
            <a:r>
              <a:rPr lang="pl-PL" dirty="0"/>
              <a:t>– tzw. </a:t>
            </a:r>
            <a:r>
              <a:rPr lang="pl-PL" dirty="0" err="1"/>
              <a:t>Quality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, najczęściej jest to próbka w skład której wchodzą wszystkie próbki badane. Tak próbka analizowana jest, w równych interwałach, pomiędzy próbkami badanymi i służy do sprawdzenia jakości analiz. Ponieważ skład wszystkich QC jest ten sam, więc średni sygnał dla poszczególnych metabolitów powinien być stabilny.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8DECB03-DE61-488F-8AE0-6AC0E36F00C9}"/>
              </a:ext>
            </a:extLst>
          </p:cNvPr>
          <p:cNvSpPr txBox="1"/>
          <p:nvPr/>
        </p:nvSpPr>
        <p:spPr>
          <a:xfrm>
            <a:off x="161026" y="1864466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me</a:t>
            </a:r>
            <a:r>
              <a:rPr lang="en-GB" dirty="0"/>
              <a:t>t</a:t>
            </a:r>
            <a:r>
              <a:rPr lang="pl-PL" dirty="0" err="1"/>
              <a:t>abolity</a:t>
            </a:r>
            <a:endParaRPr lang="pl-PL" dirty="0"/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898D08B2-DD50-427C-92CF-3E7191471540}"/>
              </a:ext>
            </a:extLst>
          </p:cNvPr>
          <p:cNvSpPr/>
          <p:nvPr/>
        </p:nvSpPr>
        <p:spPr>
          <a:xfrm flipV="1">
            <a:off x="1351471" y="1470083"/>
            <a:ext cx="241539" cy="11580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3AD4DB52-FF27-43D9-9A82-F25941816AF5}"/>
              </a:ext>
            </a:extLst>
          </p:cNvPr>
          <p:cNvSpPr/>
          <p:nvPr/>
        </p:nvSpPr>
        <p:spPr>
          <a:xfrm flipV="1">
            <a:off x="1311215" y="2628181"/>
            <a:ext cx="281795" cy="598098"/>
          </a:xfrm>
          <a:prstGeom prst="leftBrace">
            <a:avLst>
              <a:gd name="adj1" fmla="val 8333"/>
              <a:gd name="adj2" fmla="val 557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AC0CB50-FE0E-4E1F-B126-4576DFF3358E}"/>
              </a:ext>
            </a:extLst>
          </p:cNvPr>
          <p:cNvSpPr txBox="1"/>
          <p:nvPr/>
        </p:nvSpPr>
        <p:spPr>
          <a:xfrm>
            <a:off x="175633" y="2674189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standardy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9A5A0DA-B9DC-493C-9A22-BEC521264BC0}"/>
              </a:ext>
            </a:extLst>
          </p:cNvPr>
          <p:cNvSpPr txBox="1"/>
          <p:nvPr/>
        </p:nvSpPr>
        <p:spPr>
          <a:xfrm>
            <a:off x="161026" y="3739273"/>
            <a:ext cx="623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Wyliczona</a:t>
            </a:r>
            <a:r>
              <a:rPr lang="en-GB" dirty="0"/>
              <a:t> </a:t>
            </a:r>
            <a:r>
              <a:rPr lang="en-GB" dirty="0" err="1"/>
              <a:t>suma</a:t>
            </a:r>
            <a:r>
              <a:rPr lang="en-GB" dirty="0"/>
              <a:t> </a:t>
            </a:r>
            <a:r>
              <a:rPr lang="en-GB" dirty="0" err="1"/>
              <a:t>sygn</a:t>
            </a:r>
            <a:r>
              <a:rPr lang="pl-PL" dirty="0" err="1"/>
              <a:t>ału</a:t>
            </a:r>
            <a:r>
              <a:rPr lang="pl-PL" dirty="0"/>
              <a:t> wszystkich metabolitów w danej próbce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DBE04954-0399-41EE-9682-FD97CFFC1154}"/>
              </a:ext>
            </a:extLst>
          </p:cNvPr>
          <p:cNvCxnSpPr/>
          <p:nvPr/>
        </p:nvCxnSpPr>
        <p:spPr>
          <a:xfrm>
            <a:off x="2012830" y="3479320"/>
            <a:ext cx="0" cy="339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929D7C4-1E74-4C4E-A386-2F198711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81964"/>
              </p:ext>
            </p:extLst>
          </p:nvPr>
        </p:nvGraphicFramePr>
        <p:xfrm>
          <a:off x="2406106" y="1194144"/>
          <a:ext cx="6988723" cy="4360594"/>
        </p:xfrm>
        <a:graphic>
          <a:graphicData uri="http://schemas.openxmlformats.org/drawingml/2006/table">
            <a:tbl>
              <a:tblPr/>
              <a:tblGrid>
                <a:gridCol w="469173">
                  <a:extLst>
                    <a:ext uri="{9D8B030D-6E8A-4147-A177-3AD203B41FA5}">
                      <a16:colId xmlns:a16="http://schemas.microsoft.com/office/drawing/2014/main" val="1279767683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133519669"/>
                    </a:ext>
                  </a:extLst>
                </a:gridCol>
                <a:gridCol w="557143">
                  <a:extLst>
                    <a:ext uri="{9D8B030D-6E8A-4147-A177-3AD203B41FA5}">
                      <a16:colId xmlns:a16="http://schemas.microsoft.com/office/drawing/2014/main" val="3628587881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129372478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3014562404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3789156557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3284541174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97855915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1271626220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4159172387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2199757313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2656548417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1600863084"/>
                    </a:ext>
                  </a:extLst>
                </a:gridCol>
                <a:gridCol w="469173">
                  <a:extLst>
                    <a:ext uri="{9D8B030D-6E8A-4147-A177-3AD203B41FA5}">
                      <a16:colId xmlns:a16="http://schemas.microsoft.com/office/drawing/2014/main" val="2288384999"/>
                    </a:ext>
                  </a:extLst>
                </a:gridCol>
              </a:tblGrid>
              <a:tr h="2382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SampleID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GroupID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GroupIndex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 order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Piperidone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Pyruvic Acid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L-Lacticacid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Glycolic acid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4-Nitrobenzoic acid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Tricosane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TUS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9387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28093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137429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157434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63918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1064280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496165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11322625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9004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0828_II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309290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83070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69318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1056953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498876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11590982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3235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0747_I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189791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1213093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243052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123834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1160224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507085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14252010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52794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0618_II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553492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241256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86048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116103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1100813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517225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15196172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0964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0981_C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18563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164654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1032206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160961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75855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1171108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526642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10398037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4045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0527_II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159793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1509510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1187134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14828015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2311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QC2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144685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858217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82615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1069071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526168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12243416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2205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0973_C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1453362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219760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1192526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563043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10700085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57839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27080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232194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640250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97150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78673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1233921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550721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15545208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558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26496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193765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1242371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183037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122169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1284395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554832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14995959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61813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132923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408556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141366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1152405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575650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13823239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8190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2457835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139165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88700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109252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1208476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567662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12573276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38097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QC3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141760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944583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94632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1179686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561720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13024620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94990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0491_II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205572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868298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177495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135309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96104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1291880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14715564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34045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0283_I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153318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1307471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100350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71367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1159305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594468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12026237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80581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0612_I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912806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179775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105707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1276993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546110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17901405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1138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25057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156572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545630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92981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51573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1387271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591680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12996487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80414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QC4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24294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183831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1143360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162892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106590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78648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1398897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645774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14480163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8180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179663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1038455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140047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69836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84805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1179132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565841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12931071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84743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0420_II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188136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962082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78701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1186085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574920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13733129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252642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0976_I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182788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807905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119279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88462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1300713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564676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17489192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00374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0656_II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187152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1852876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187951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73970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1163834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547867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10884378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01320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0426_II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185413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1795754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149853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29873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1200532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567042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13076128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71984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QC5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18334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137198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973625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114317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79478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44702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1175539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566153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12575562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31954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0560_I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24467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175996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699324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82038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1142573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565226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11411877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1657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0972_C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24819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164865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1249774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116121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75544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74662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1139660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567799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9009527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38257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0009_II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27073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174959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1832538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142931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114547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83845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1224471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559497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16311404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80662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0455_II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176683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2515578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136001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86674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68374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1212596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575380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11936189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96675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0397_I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176469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465554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98937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83727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1149485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581319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12599353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55170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QC6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147445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954399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93843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1106352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558970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12590002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36630"/>
                  </a:ext>
                </a:extLst>
              </a:tr>
              <a:tr h="128534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0032_II</a:t>
                      </a:r>
                    </a:p>
                  </a:txBody>
                  <a:tcPr marL="3666" marR="3666" marT="36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28087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200977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1531304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105533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80819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1227206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611035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11510642</a:t>
                      </a:r>
                    </a:p>
                  </a:txBody>
                  <a:tcPr marL="3666" marR="3666" marT="366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07254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1F0663AA-4846-464C-A8EB-6BAE2BA999E7}"/>
              </a:ext>
            </a:extLst>
          </p:cNvPr>
          <p:cNvSpPr txBox="1"/>
          <p:nvPr/>
        </p:nvSpPr>
        <p:spPr>
          <a:xfrm>
            <a:off x="4945812" y="425570"/>
            <a:ext cx="218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Transpozycja matrycy</a:t>
            </a:r>
          </a:p>
        </p:txBody>
      </p:sp>
    </p:spTree>
    <p:extLst>
      <p:ext uri="{BB962C8B-B14F-4D97-AF65-F5344CB8AC3E}">
        <p14:creationId xmlns:p14="http://schemas.microsoft.com/office/powerpoint/2010/main" val="353637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79D0623-B48A-4338-93C2-2B1C5B946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44192"/>
              </p:ext>
            </p:extLst>
          </p:nvPr>
        </p:nvGraphicFramePr>
        <p:xfrm>
          <a:off x="163001" y="56061"/>
          <a:ext cx="3672882" cy="6745878"/>
        </p:xfrm>
        <a:graphic>
          <a:graphicData uri="http://schemas.openxmlformats.org/drawingml/2006/table">
            <a:tbl>
              <a:tblPr/>
              <a:tblGrid>
                <a:gridCol w="408098">
                  <a:extLst>
                    <a:ext uri="{9D8B030D-6E8A-4147-A177-3AD203B41FA5}">
                      <a16:colId xmlns:a16="http://schemas.microsoft.com/office/drawing/2014/main" val="175149781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959248564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1680566963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2969961827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2139847097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3440561724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2991816738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3846413052"/>
                    </a:ext>
                  </a:extLst>
                </a:gridCol>
                <a:gridCol w="408098">
                  <a:extLst>
                    <a:ext uri="{9D8B030D-6E8A-4147-A177-3AD203B41FA5}">
                      <a16:colId xmlns:a16="http://schemas.microsoft.com/office/drawing/2014/main" val="2828694168"/>
                    </a:ext>
                  </a:extLst>
                </a:gridCol>
              </a:tblGrid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TUS SUM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AV+2SD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AV-2SD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75657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11322625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79838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0828_II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11590982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28674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0747_I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14252010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1963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0618_II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15196172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0326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0981_C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10398037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6185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0527_II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14828015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250728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12243416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29424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0973_C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10700085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9973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15545208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058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14995959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07742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13823239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56986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12573276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6173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13024620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7830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0491_II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14715564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0794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0283_I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12026237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52831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0612_I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17901405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13022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12996487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230228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14480163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24067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12931071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6019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0420_II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13733129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9097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0976_I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17489192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7651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0656_II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10884378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3174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0426_II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13076128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63505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12575562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6053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0560_I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11411877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54604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0972_C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9009527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28622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0009_II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16311404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51844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0455_II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11936189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81108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0397_I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12599353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0436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12590002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4808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0032_II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11510642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313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0003_II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11671112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87791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13874026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00864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14199268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70211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0483_I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13951779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69634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12464339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8543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0984_C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12819589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504046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8653242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6761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0070_I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14770443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12833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0122_I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17134953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7534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0974_C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11322895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24299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12928259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9536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0243_II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15629803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2387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0975_C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9093462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74261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0458_II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14581970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59468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0965_C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10219732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08442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0982_C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12998540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260533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12133891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41097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15679423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7633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8481028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145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0781_I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11619508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1204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0268_I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14313691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66234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0595_II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10834566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576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13451274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1368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0035_II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12101944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95256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0233_I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9604696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8471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0964_C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11029592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8950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0031_II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13974020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7024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0814_II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14840362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39183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12550829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620276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0061_I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14596575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2901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13341845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223453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0863_I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11140968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59181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14308076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0200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0838_II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12459598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13083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12574037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6935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1011_C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14756235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66889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0429_I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15213665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6113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0880_I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15178037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670768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1105_II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12096990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930747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0367_I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13244035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51960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12190435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46692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1072_I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14047149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42676"/>
                  </a:ext>
                </a:extLst>
              </a:tr>
              <a:tr h="8479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12323899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2879"/>
                  </a:ext>
                </a:extLst>
              </a:tr>
              <a:tr h="96657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07340"/>
                  </a:ext>
                </a:extLst>
              </a:tr>
              <a:tr h="96657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1991012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3982024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61638"/>
                  </a:ext>
                </a:extLst>
              </a:tr>
              <a:tr h="96657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AV+2SD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680872"/>
                  </a:ext>
                </a:extLst>
              </a:tr>
              <a:tr h="96657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AV-2SD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4" marR="1564" marT="1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4" marR="1564" marT="1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6541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BEE58FC-74FD-4FF9-913B-B7BEE5EC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491"/>
              </p:ext>
            </p:extLst>
          </p:nvPr>
        </p:nvGraphicFramePr>
        <p:xfrm>
          <a:off x="4304631" y="56062"/>
          <a:ext cx="3298113" cy="6745884"/>
        </p:xfrm>
        <a:graphic>
          <a:graphicData uri="http://schemas.openxmlformats.org/drawingml/2006/table">
            <a:tbl>
              <a:tblPr/>
              <a:tblGrid>
                <a:gridCol w="366457">
                  <a:extLst>
                    <a:ext uri="{9D8B030D-6E8A-4147-A177-3AD203B41FA5}">
                      <a16:colId xmlns:a16="http://schemas.microsoft.com/office/drawing/2014/main" val="103520996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4013536565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433310727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3536571156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2706262051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3580586168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2702223652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351053549"/>
                    </a:ext>
                  </a:extLst>
                </a:gridCol>
                <a:gridCol w="366457">
                  <a:extLst>
                    <a:ext uri="{9D8B030D-6E8A-4147-A177-3AD203B41FA5}">
                      <a16:colId xmlns:a16="http://schemas.microsoft.com/office/drawing/2014/main" val="2159978038"/>
                    </a:ext>
                  </a:extLst>
                </a:gridCol>
              </a:tblGrid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TUS SUM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AV+2SD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AV-2SD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1420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11322625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6844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12243416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62421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13024620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4685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14480163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6904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12575562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44539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12590002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50593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12464339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7623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12928259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61384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12133891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96725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13451274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0380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12550829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4969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12574037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870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12190435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9563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QC14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12323899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98019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0981_C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10398037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0450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0973_C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10700085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6736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14995959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9548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12573276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61412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12996487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9247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12931071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5960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0972_C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9009527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40155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13874026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8732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14199268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3634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0984_C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12819589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110136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8653242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61431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0974_C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11322895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8127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0975_C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9093462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4015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0965_C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10219732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6431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0982_C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12998540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4526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8481028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41345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0964_C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11029592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87466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13341845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96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14308076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345526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1011_C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14756235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54752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0747_I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14252010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52791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15545208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53494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13823239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4755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0283_I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12026237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70480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0612_I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17901405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7442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0976_I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17489192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8332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0560_I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11411877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944006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0397_I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12599353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60524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0483_I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13951779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01012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0070_I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14770443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978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0122_I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17134953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318110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0781_I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11619508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7200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0268_I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14313691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42873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0233_I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9604696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43885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0061_I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14596575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7279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0863_I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11140968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0725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0429_I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15213665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58580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0880_I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15178037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96475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0367_I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13244035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8490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1072_I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14047149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4922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0828_II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11590982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55327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0618_II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15196172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326587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0527_II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14828015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2821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0491_II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14715564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92192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0420_II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13733129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12554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0656_II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10884378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794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0426_II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13076128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6851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0009_II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16311404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70899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0455_II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11936189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688405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0032_II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11510642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0854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0003_II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11671112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1988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0243_II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15629803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7269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0458_II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14581970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46682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15679423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79692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0595_II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10834566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718953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0035_II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12101944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537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0031_II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13974020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190041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0814_II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14840362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48789"/>
                  </a:ext>
                </a:extLst>
              </a:tr>
              <a:tr h="846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0838_II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12459598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736783"/>
                  </a:ext>
                </a:extLst>
              </a:tr>
              <a:tr h="9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1105_II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12096990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16609"/>
                  </a:ext>
                </a:extLst>
              </a:tr>
              <a:tr h="96650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13037659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2740"/>
                  </a:ext>
                </a:extLst>
              </a:tr>
              <a:tr h="96650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1991012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3982024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26445"/>
                  </a:ext>
                </a:extLst>
              </a:tr>
              <a:tr h="96650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15028671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AV+2SD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17019683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982980"/>
                  </a:ext>
                </a:extLst>
              </a:tr>
              <a:tr h="96650"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11046647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AV-2SD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9055635</a:t>
                      </a:r>
                    </a:p>
                  </a:txBody>
                  <a:tcPr marL="1563" marR="1563" marT="1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63" marR="1563" marT="15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1C99FF20-AEF2-4441-8C81-F3D641CE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716418"/>
              </p:ext>
            </p:extLst>
          </p:nvPr>
        </p:nvGraphicFramePr>
        <p:xfrm>
          <a:off x="74762" y="45041"/>
          <a:ext cx="12007970" cy="2882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C25857B-13F7-44CA-81FE-CE2FA746FD7B}"/>
              </a:ext>
            </a:extLst>
          </p:cNvPr>
          <p:cNvCxnSpPr/>
          <p:nvPr/>
        </p:nvCxnSpPr>
        <p:spPr>
          <a:xfrm>
            <a:off x="1109932" y="2898472"/>
            <a:ext cx="1005264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C08F77E0-886A-4769-8DB4-1D6767385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356829"/>
              </p:ext>
            </p:extLst>
          </p:nvPr>
        </p:nvGraphicFramePr>
        <p:xfrm>
          <a:off x="74762" y="3336986"/>
          <a:ext cx="12117238" cy="312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1007FF8-A7D7-4A74-87FC-FDA92A5B51E1}"/>
              </a:ext>
            </a:extLst>
          </p:cNvPr>
          <p:cNvCxnSpPr/>
          <p:nvPr/>
        </p:nvCxnSpPr>
        <p:spPr>
          <a:xfrm>
            <a:off x="1308340" y="6478436"/>
            <a:ext cx="1005264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6A3C56F-A416-45C0-94B6-E8A03B350F71}"/>
              </a:ext>
            </a:extLst>
          </p:cNvPr>
          <p:cNvSpPr txBox="1"/>
          <p:nvPr/>
        </p:nvSpPr>
        <p:spPr>
          <a:xfrm>
            <a:off x="5261156" y="2894077"/>
            <a:ext cx="166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Kolejność analiz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DCCC81B-3BCD-4DB2-96D5-02F5FDA0C5D8}"/>
              </a:ext>
            </a:extLst>
          </p:cNvPr>
          <p:cNvSpPr txBox="1"/>
          <p:nvPr/>
        </p:nvSpPr>
        <p:spPr>
          <a:xfrm>
            <a:off x="5678103" y="6464062"/>
            <a:ext cx="10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wg. grup</a:t>
            </a:r>
          </a:p>
        </p:txBody>
      </p:sp>
    </p:spTree>
    <p:extLst>
      <p:ext uri="{BB962C8B-B14F-4D97-AF65-F5344CB8AC3E}">
        <p14:creationId xmlns:p14="http://schemas.microsoft.com/office/powerpoint/2010/main" val="11881814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2501</Words>
  <Application>Microsoft Office PowerPoint</Application>
  <PresentationFormat>Panoramiczny</PresentationFormat>
  <Paragraphs>2078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Danuta Dudzik</dc:creator>
  <cp:lastModifiedBy>Danuta Dudzik</cp:lastModifiedBy>
  <cp:revision>5</cp:revision>
  <dcterms:created xsi:type="dcterms:W3CDTF">2020-04-02T18:28:33Z</dcterms:created>
  <dcterms:modified xsi:type="dcterms:W3CDTF">2020-04-06T11:21:40Z</dcterms:modified>
</cp:coreProperties>
</file>