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Nunito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0de69b3a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0de69b3a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0e05a41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0e05a41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0e05a414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0e05a414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0e05a6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0e05a6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0de69b3a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0de69b3a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0de69b3a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0de69b3a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0de69b3a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0de69b3a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F</a:t>
            </a:r>
            <a:r>
              <a:rPr lang="en">
                <a:solidFill>
                  <a:srgbClr val="181A1B"/>
                </a:solidFill>
              </a:rPr>
              <a:t>inding </a:t>
            </a:r>
            <a:r>
              <a:rPr lang="en">
                <a:solidFill>
                  <a:srgbClr val="F1C232"/>
                </a:solidFill>
              </a:rPr>
              <a:t>B</a:t>
            </a:r>
            <a:r>
              <a:rPr lang="en">
                <a:solidFill>
                  <a:srgbClr val="181A1B"/>
                </a:solidFill>
              </a:rPr>
              <a:t>est </a:t>
            </a:r>
            <a:r>
              <a:rPr lang="en">
                <a:solidFill>
                  <a:srgbClr val="1155CC"/>
                </a:solidFill>
              </a:rPr>
              <a:t>S</a:t>
            </a:r>
            <a:r>
              <a:rPr lang="en">
                <a:solidFill>
                  <a:srgbClr val="181A1B"/>
                </a:solidFill>
              </a:rPr>
              <a:t>upervised </a:t>
            </a:r>
            <a:r>
              <a:rPr lang="en">
                <a:solidFill>
                  <a:srgbClr val="38761D"/>
                </a:solidFill>
              </a:rPr>
              <a:t>R</a:t>
            </a:r>
            <a:r>
              <a:rPr lang="en">
                <a:solidFill>
                  <a:srgbClr val="181A1B"/>
                </a:solidFill>
              </a:rPr>
              <a:t>egression </a:t>
            </a:r>
            <a:r>
              <a:rPr lang="en">
                <a:solidFill>
                  <a:srgbClr val="E69138"/>
                </a:solidFill>
              </a:rPr>
              <a:t>M</a:t>
            </a:r>
            <a:r>
              <a:rPr lang="en">
                <a:solidFill>
                  <a:srgbClr val="181A1B"/>
                </a:solidFill>
              </a:rPr>
              <a:t>odel </a:t>
            </a:r>
            <a:endParaRPr>
              <a:solidFill>
                <a:srgbClr val="181A1B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1A1B"/>
                </a:solidFill>
              </a:rPr>
              <a:t>Suman Paudel</a:t>
            </a:r>
            <a:endParaRPr>
              <a:solidFill>
                <a:srgbClr val="181A1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1A1B"/>
                </a:solidFill>
              </a:rPr>
              <a:t>33</a:t>
            </a:r>
            <a:endParaRPr>
              <a:solidFill>
                <a:srgbClr val="181A1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rgbClr val="181A1B"/>
                </a:solidFill>
              </a:rPr>
              <a:t>At first continuous dependent and Independent Variable is generated from rnom() and runif() functions then created a dataframe.</a:t>
            </a:r>
            <a:br>
              <a:rPr lang="en" sz="1800">
                <a:solidFill>
                  <a:srgbClr val="181A1B"/>
                </a:solidFill>
              </a:rPr>
            </a:br>
            <a:br>
              <a:rPr lang="en" sz="1800">
                <a:solidFill>
                  <a:srgbClr val="181A1B"/>
                </a:solidFill>
              </a:rPr>
            </a:br>
            <a:r>
              <a:rPr lang="en" sz="1800">
                <a:solidFill>
                  <a:srgbClr val="181A1B"/>
                </a:solidFill>
              </a:rPr>
              <a:t>After that I have splitted dataset into training and test sets.</a:t>
            </a:r>
            <a:endParaRPr sz="1800">
              <a:solidFill>
                <a:srgbClr val="181A1B"/>
              </a:solidFill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21864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186425"/>
            <a:ext cx="2165275" cy="23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275" y="3170925"/>
            <a:ext cx="4285575" cy="8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solidFill>
                  <a:srgbClr val="181A1B"/>
                </a:solidFill>
              </a:rPr>
              <a:t>Since, data is already taken from the normal distribution. We need have to worry about the distribution of dependent and independent variables.</a:t>
            </a:r>
            <a:endParaRPr sz="1700">
              <a:solidFill>
                <a:srgbClr val="181A1B"/>
              </a:solidFill>
            </a:endParaRPr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575800"/>
            <a:ext cx="7505700" cy="19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Some Assumptions of Linear Regression.</a:t>
            </a:r>
            <a:endParaRPr>
              <a:solidFill>
                <a:srgbClr val="1155CC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should normal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linear relationship between the dependent and independent variables.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Should Pass BLUE estimate (correlation, coefficient of determination &gt; 0.5, Y-intercept (a) an slope (b) must be statistically significant.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Should be LINE (Linear, Independent, Normal, Equal Variance) of residuals.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Multicollinearity.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207225" y="869100"/>
            <a:ext cx="75057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solidFill>
                  <a:srgbClr val="CC0000"/>
                </a:solidFill>
              </a:rPr>
              <a:t>Bivariate and Multivariate</a:t>
            </a:r>
            <a:endParaRPr sz="1700">
              <a:solidFill>
                <a:srgbClr val="CC0000"/>
              </a:solidFill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825" y="1499275"/>
            <a:ext cx="3206601" cy="2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825" y="1933725"/>
            <a:ext cx="3779600" cy="26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221" y="2912300"/>
            <a:ext cx="3607676" cy="15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175" y="1460125"/>
            <a:ext cx="3781122" cy="11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285525" y="305450"/>
            <a:ext cx="75057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solidFill>
                  <a:srgbClr val="CC0000"/>
                </a:solidFill>
              </a:rPr>
              <a:t>BLUE AND LINE Test</a:t>
            </a:r>
            <a:endParaRPr sz="1700">
              <a:solidFill>
                <a:srgbClr val="CC0000"/>
              </a:solidFill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00" y="751850"/>
            <a:ext cx="3840100" cy="12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25" y="2199706"/>
            <a:ext cx="3840101" cy="2692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4475" y="305443"/>
            <a:ext cx="3406750" cy="1364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6">
            <a:alphaModFix/>
          </a:blip>
          <a:srcRect l="-4259" t="-1760" r="4260" b="1760"/>
          <a:stretch/>
        </p:blipFill>
        <p:spPr>
          <a:xfrm>
            <a:off x="4470575" y="1737975"/>
            <a:ext cx="3492325" cy="311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FEE818-4EB7-C118-E836-07FFDAD0D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6943" y="1760013"/>
            <a:ext cx="2159687" cy="7389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419900" y="516800"/>
            <a:ext cx="75057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Finding Best Regression Model</a:t>
            </a:r>
            <a:endParaRPr sz="22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00" y="1133725"/>
            <a:ext cx="4584001" cy="13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00" y="2514925"/>
            <a:ext cx="4895720" cy="23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5267325" y="3154975"/>
            <a:ext cx="3162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The best model is Multivariate Linear Regression with highest R2 and lowest RMSE</a:t>
            </a:r>
            <a:endParaRPr sz="1300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80EE3-AE3B-8224-7438-F75568EE2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851" y="904975"/>
            <a:ext cx="4105848" cy="1609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310275" y="242775"/>
            <a:ext cx="75057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Predicted Values</a:t>
            </a:r>
            <a:endParaRPr sz="2400">
              <a:solidFill>
                <a:srgbClr val="6AA84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C9027-426F-8A78-960E-3DE0B675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337" y="1278673"/>
            <a:ext cx="5690973" cy="3260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225112-B91D-1F90-001A-61DB5A6E1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75" y="1784256"/>
            <a:ext cx="2885947" cy="11316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3513675" y="1376650"/>
            <a:ext cx="181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3829125" y="2240675"/>
            <a:ext cx="1186800" cy="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165</Words>
  <Application>Microsoft Office PowerPoint</Application>
  <PresentationFormat>On-screen Show (16:9)</PresentationFormat>
  <Paragraphs>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Nunito</vt:lpstr>
      <vt:lpstr>Shift</vt:lpstr>
      <vt:lpstr>Finding Best Supervised Regression Model </vt:lpstr>
      <vt:lpstr>At first continuous dependent and Independent Variable is generated from rnom() and runif() functions then created a dataframe.  After that I have splitted dataset into training and test sets.</vt:lpstr>
      <vt:lpstr>Since, data is already taken from the normal distribution. We need have to worry about the distribution of dependent and independent variables.</vt:lpstr>
      <vt:lpstr>Bivariate and Multivariate</vt:lpstr>
      <vt:lpstr>BLUE AND LINE Test</vt:lpstr>
      <vt:lpstr>Finding Best Regression Model</vt:lpstr>
      <vt:lpstr>Predicted Values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Suman Paudel</cp:lastModifiedBy>
  <cp:revision>5</cp:revision>
  <dcterms:modified xsi:type="dcterms:W3CDTF">2024-05-11T02:19:11Z</dcterms:modified>
</cp:coreProperties>
</file>