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36"/>
  </p:notesMasterIdLst>
  <p:sldIdLst>
    <p:sldId id="278" r:id="rId2"/>
    <p:sldId id="279" r:id="rId3"/>
    <p:sldId id="280" r:id="rId4"/>
    <p:sldId id="281" r:id="rId5"/>
    <p:sldId id="294" r:id="rId6"/>
    <p:sldId id="283" r:id="rId7"/>
    <p:sldId id="284" r:id="rId8"/>
    <p:sldId id="298" r:id="rId9"/>
    <p:sldId id="332" r:id="rId10"/>
    <p:sldId id="334" r:id="rId11"/>
    <p:sldId id="385" r:id="rId12"/>
    <p:sldId id="326" r:id="rId13"/>
    <p:sldId id="386" r:id="rId14"/>
    <p:sldId id="388" r:id="rId15"/>
    <p:sldId id="389" r:id="rId16"/>
    <p:sldId id="358" r:id="rId17"/>
    <p:sldId id="369" r:id="rId18"/>
    <p:sldId id="300" r:id="rId19"/>
    <p:sldId id="387" r:id="rId20"/>
    <p:sldId id="390" r:id="rId21"/>
    <p:sldId id="381" r:id="rId22"/>
    <p:sldId id="382" r:id="rId23"/>
    <p:sldId id="318" r:id="rId24"/>
    <p:sldId id="383" r:id="rId25"/>
    <p:sldId id="313" r:id="rId26"/>
    <p:sldId id="319" r:id="rId27"/>
    <p:sldId id="321" r:id="rId28"/>
    <p:sldId id="324" r:id="rId29"/>
    <p:sldId id="376" r:id="rId30"/>
    <p:sldId id="282" r:id="rId31"/>
    <p:sldId id="384" r:id="rId32"/>
    <p:sldId id="350" r:id="rId33"/>
    <p:sldId id="370" r:id="rId34"/>
    <p:sldId id="293" r:id="rId35"/>
  </p:sldIdLst>
  <p:sldSz cx="12192000" cy="6858000"/>
  <p:notesSz cx="13716000" cy="2438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0FE"/>
    <a:srgbClr val="AAC4E9"/>
    <a:srgbClr val="FFEFEF"/>
    <a:srgbClr val="FCFBF6"/>
    <a:srgbClr val="202C8F"/>
    <a:srgbClr val="FDFBF6"/>
    <a:srgbClr val="F5CDCE"/>
    <a:srgbClr val="DF8C8C"/>
    <a:srgbClr val="D4D593"/>
    <a:srgbClr val="CDB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85" d="100"/>
          <a:sy n="85" d="100"/>
        </p:scale>
        <p:origin x="590"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p:nvPr/>
        </p:nvSpPr>
        <p:spPr>
          <a:xfrm>
            <a:off x="17" y="-25"/>
            <a:ext cx="7617703" cy="6863837"/>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12;p2"/>
          <p:cNvSpPr/>
          <p:nvPr/>
        </p:nvSpPr>
        <p:spPr>
          <a:xfrm>
            <a:off x="5076762" y="1475127"/>
            <a:ext cx="2138317" cy="3907747"/>
          </a:xfrm>
          <a:custGeom>
            <a:avLst/>
            <a:gdLst/>
            <a:ahLst/>
            <a:cxnLst/>
            <a:rect l="l" t="t" r="r" b="b"/>
            <a:pathLst>
              <a:path w="1303852" h="2392498" extrusionOk="0">
                <a:moveTo>
                  <a:pt x="1040950" y="0"/>
                </a:moveTo>
                <a:lnTo>
                  <a:pt x="0" y="2392499"/>
                </a:lnTo>
                <a:lnTo>
                  <a:pt x="262902" y="2392499"/>
                </a:lnTo>
                <a:lnTo>
                  <a:pt x="1303852" y="0"/>
                </a:lnTo>
                <a:lnTo>
                  <a:pt x="1040950" y="0"/>
                </a:lnTo>
                <a:close/>
              </a:path>
            </a:pathLst>
          </a:custGeom>
          <a:solidFill>
            <a:schemeClr val="accent1"/>
          </a:solidFill>
          <a:ln>
            <a:noFill/>
          </a:ln>
          <a:effectLst>
            <a:outerShdw blurRad="57150" dist="19050" algn="bl" rotWithShape="0">
              <a:schemeClr val="dk1">
                <a:alpha val="3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609600" y="1496133"/>
            <a:ext cx="4636000" cy="3865600"/>
          </a:xfrm>
          <a:prstGeom prst="rect">
            <a:avLst/>
          </a:prstGeom>
        </p:spPr>
        <p:txBody>
          <a:bodyPr spcFirstLastPara="1" wrap="square" lIns="0" tIns="0" rIns="0" bIns="0" anchor="ctr" anchorCtr="0">
            <a:noAutofit/>
          </a:bodyPr>
          <a:lstStyle>
            <a:lvl1pPr lvl="0" rtl="0">
              <a:spcBef>
                <a:spcPts val="0"/>
              </a:spcBef>
              <a:spcAft>
                <a:spcPts val="0"/>
              </a:spcAft>
              <a:buSzPts val="4200"/>
              <a:buNone/>
              <a:defRPr sz="56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r>
              <a:rPr lang="en-US"/>
              <a:t>Click to edit Master title style</a:t>
            </a:r>
            <a:endParaRPr/>
          </a:p>
        </p:txBody>
      </p:sp>
    </p:spTree>
    <p:extLst>
      <p:ext uri="{BB962C8B-B14F-4D97-AF65-F5344CB8AC3E}">
        <p14:creationId xmlns:p14="http://schemas.microsoft.com/office/powerpoint/2010/main" val="2703620209"/>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Half" type="blank">
  <p:cSld name="Blank - Half">
    <p:spTree>
      <p:nvGrpSpPr>
        <p:cNvPr id="1" name="Shape 62"/>
        <p:cNvGrpSpPr/>
        <p:nvPr/>
      </p:nvGrpSpPr>
      <p:grpSpPr>
        <a:xfrm>
          <a:off x="0" y="0"/>
          <a:ext cx="0" cy="0"/>
          <a:chOff x="0" y="0"/>
          <a:chExt cx="0" cy="0"/>
        </a:xfrm>
      </p:grpSpPr>
      <p:sp>
        <p:nvSpPr>
          <p:cNvPr id="63" name="Google Shape;63;p11"/>
          <p:cNvSpPr/>
          <p:nvPr/>
        </p:nvSpPr>
        <p:spPr>
          <a:xfrm>
            <a:off x="17" y="-25"/>
            <a:ext cx="7617703" cy="6863837"/>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pPr/>
              <a:t>‹#›</a:t>
            </a:fld>
            <a:endParaRPr lang="en-US" dirty="0"/>
          </a:p>
        </p:txBody>
      </p:sp>
      <p:sp>
        <p:nvSpPr>
          <p:cNvPr id="65" name="Google Shape;65;p11"/>
          <p:cNvSpPr/>
          <p:nvPr/>
        </p:nvSpPr>
        <p:spPr>
          <a:xfrm>
            <a:off x="5379587"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6737885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1/3">
  <p:cSld name="Blank - 1/3">
    <p:spTree>
      <p:nvGrpSpPr>
        <p:cNvPr id="1" name="Shape 66"/>
        <p:cNvGrpSpPr/>
        <p:nvPr/>
      </p:nvGrpSpPr>
      <p:grpSpPr>
        <a:xfrm>
          <a:off x="0" y="0"/>
          <a:ext cx="0" cy="0"/>
          <a:chOff x="0" y="0"/>
          <a:chExt cx="0" cy="0"/>
        </a:xfrm>
      </p:grpSpPr>
      <p:sp>
        <p:nvSpPr>
          <p:cNvPr id="67" name="Google Shape;67;p12"/>
          <p:cNvSpPr/>
          <p:nvPr/>
        </p:nvSpPr>
        <p:spPr>
          <a:xfrm>
            <a:off x="1" y="0"/>
            <a:ext cx="5389380" cy="6895035"/>
          </a:xfrm>
          <a:custGeom>
            <a:avLst/>
            <a:gdLst/>
            <a:ahLst/>
            <a:cxnLst/>
            <a:rect l="l" t="t" r="r" b="b"/>
            <a:pathLst>
              <a:path w="161407" h="206500" extrusionOk="0">
                <a:moveTo>
                  <a:pt x="71935" y="206500"/>
                </a:moveTo>
                <a:lnTo>
                  <a:pt x="161407" y="0"/>
                </a:lnTo>
                <a:lnTo>
                  <a:pt x="0" y="0"/>
                </a:lnTo>
                <a:lnTo>
                  <a:pt x="0" y="206143"/>
                </a:lnTo>
                <a:close/>
              </a:path>
            </a:pathLst>
          </a:custGeom>
          <a:solidFill>
            <a:srgbClr val="18171D">
              <a:alpha val="86030"/>
            </a:srgbClr>
          </a:solidFill>
          <a:ln>
            <a:noFill/>
          </a:ln>
          <a:effectLst>
            <a:outerShdw dist="9525" algn="bl" rotWithShape="0">
              <a:schemeClr val="lt1">
                <a:alpha val="15000"/>
              </a:schemeClr>
            </a:outerShdw>
          </a:effectLst>
        </p:spPr>
      </p:sp>
      <p:sp>
        <p:nvSpPr>
          <p:cNvPr id="68" name="Google Shape;68;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pPr/>
              <a:t>‹#›</a:t>
            </a:fld>
            <a:endParaRPr lang="en-US" dirty="0"/>
          </a:p>
        </p:txBody>
      </p:sp>
      <p:sp>
        <p:nvSpPr>
          <p:cNvPr id="69" name="Google Shape;69;p12"/>
          <p:cNvSpPr/>
          <p:nvPr/>
        </p:nvSpPr>
        <p:spPr>
          <a:xfrm>
            <a:off x="3181161"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6861445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2/3">
  <p:cSld name="Blank - 2/3">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pPr/>
              <a:t>‹#›</a:t>
            </a:fld>
            <a:endParaRPr lang="en-US" dirty="0"/>
          </a:p>
        </p:txBody>
      </p:sp>
      <p:sp>
        <p:nvSpPr>
          <p:cNvPr id="72" name="Google Shape;72;p13"/>
          <p:cNvSpPr/>
          <p:nvPr/>
        </p:nvSpPr>
        <p:spPr>
          <a:xfrm>
            <a:off x="1" y="-25"/>
            <a:ext cx="8970260" cy="6863837"/>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 name="Google Shape;73;p13"/>
          <p:cNvSpPr/>
          <p:nvPr/>
        </p:nvSpPr>
        <p:spPr>
          <a:xfrm>
            <a:off x="6748106"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871581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dk1"/>
        </a:solidFill>
        <a:effectLst/>
      </p:bgPr>
    </p:bg>
    <p:spTree>
      <p:nvGrpSpPr>
        <p:cNvPr id="1" name="Shape 74"/>
        <p:cNvGrpSpPr/>
        <p:nvPr/>
      </p:nvGrpSpPr>
      <p:grpSpPr>
        <a:xfrm>
          <a:off x="0" y="0"/>
          <a:ext cx="0" cy="0"/>
          <a:chOff x="0" y="0"/>
          <a:chExt cx="0" cy="0"/>
        </a:xfrm>
      </p:grpSpPr>
      <p:sp>
        <p:nvSpPr>
          <p:cNvPr id="75" name="Google Shape;75;p14"/>
          <p:cNvSpPr/>
          <p:nvPr/>
        </p:nvSpPr>
        <p:spPr>
          <a:xfrm>
            <a:off x="9208000" y="0"/>
            <a:ext cx="2984000" cy="6868467"/>
          </a:xfrm>
          <a:custGeom>
            <a:avLst/>
            <a:gdLst/>
            <a:ahLst/>
            <a:cxnLst/>
            <a:rect l="l" t="t" r="r" b="b"/>
            <a:pathLst>
              <a:path w="89520" h="206054" extrusionOk="0">
                <a:moveTo>
                  <a:pt x="0" y="206054"/>
                </a:moveTo>
                <a:lnTo>
                  <a:pt x="89520" y="0"/>
                </a:lnTo>
                <a:lnTo>
                  <a:pt x="89520" y="206054"/>
                </a:lnTo>
                <a:close/>
              </a:path>
            </a:pathLst>
          </a:custGeom>
          <a:solidFill>
            <a:schemeClr val="accent1"/>
          </a:solidFill>
          <a:ln>
            <a:noFill/>
          </a:ln>
        </p:spPr>
      </p:sp>
      <p:sp>
        <p:nvSpPr>
          <p:cNvPr id="76" name="Google Shape;76;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48F63A3B-78C7-47BE-AE5E-E10140E04643}" type="slidenum">
              <a:rPr lang="en-US" smtClean="0"/>
              <a:t>‹#›</a:t>
            </a:fld>
            <a:endParaRPr lang="en-US" dirty="0"/>
          </a:p>
        </p:txBody>
      </p:sp>
      <p:sp>
        <p:nvSpPr>
          <p:cNvPr id="77" name="Google Shape;77;p14"/>
          <p:cNvSpPr/>
          <p:nvPr/>
        </p:nvSpPr>
        <p:spPr>
          <a:xfrm>
            <a:off x="9982256"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l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 name="Freeform: Shape 1">
            <a:extLst>
              <a:ext uri="{FF2B5EF4-FFF2-40B4-BE49-F238E27FC236}">
                <a16:creationId xmlns:a16="http://schemas.microsoft.com/office/drawing/2014/main" id="{4A11BBC3-B69B-A340-8656-0E70DE903F8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reeform: Shape 2">
            <a:extLst>
              <a:ext uri="{FF2B5EF4-FFF2-40B4-BE49-F238E27FC236}">
                <a16:creationId xmlns:a16="http://schemas.microsoft.com/office/drawing/2014/main" id="{BB7A80DC-7F2B-583A-020F-02BF39E98E4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569022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778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93818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1779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04388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66277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504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4"/>
        <p:cNvGrpSpPr/>
        <p:nvPr/>
      </p:nvGrpSpPr>
      <p:grpSpPr>
        <a:xfrm>
          <a:off x="0" y="0"/>
          <a:ext cx="0" cy="0"/>
          <a:chOff x="0" y="0"/>
          <a:chExt cx="0" cy="0"/>
        </a:xfrm>
      </p:grpSpPr>
      <p:sp>
        <p:nvSpPr>
          <p:cNvPr id="15" name="Google Shape;15;p3"/>
          <p:cNvSpPr/>
          <p:nvPr/>
        </p:nvSpPr>
        <p:spPr>
          <a:xfrm>
            <a:off x="17" y="-25"/>
            <a:ext cx="7617703" cy="6863837"/>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3"/>
          <p:cNvSpPr/>
          <p:nvPr/>
        </p:nvSpPr>
        <p:spPr>
          <a:xfrm>
            <a:off x="5076762" y="1475127"/>
            <a:ext cx="2138317" cy="3907747"/>
          </a:xfrm>
          <a:custGeom>
            <a:avLst/>
            <a:gdLst/>
            <a:ahLst/>
            <a:cxnLst/>
            <a:rect l="l" t="t" r="r" b="b"/>
            <a:pathLst>
              <a:path w="1303852" h="2392498" extrusionOk="0">
                <a:moveTo>
                  <a:pt x="1040950" y="0"/>
                </a:moveTo>
                <a:lnTo>
                  <a:pt x="0" y="2392499"/>
                </a:lnTo>
                <a:lnTo>
                  <a:pt x="262902" y="2392499"/>
                </a:lnTo>
                <a:lnTo>
                  <a:pt x="1303852" y="0"/>
                </a:lnTo>
                <a:lnTo>
                  <a:pt x="1040950" y="0"/>
                </a:lnTo>
                <a:close/>
              </a:path>
            </a:pathLst>
          </a:custGeom>
          <a:solidFill>
            <a:schemeClr val="accent1"/>
          </a:solidFill>
          <a:ln>
            <a:noFill/>
          </a:ln>
          <a:effectLst>
            <a:outerShdw blurRad="57150" dist="19050" algn="bl" rotWithShape="0">
              <a:schemeClr val="dk1">
                <a:alpha val="3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3"/>
          <p:cNvSpPr txBox="1">
            <a:spLocks noGrp="1"/>
          </p:cNvSpPr>
          <p:nvPr>
            <p:ph type="ctrTitle"/>
          </p:nvPr>
        </p:nvSpPr>
        <p:spPr>
          <a:xfrm>
            <a:off x="609600" y="2498400"/>
            <a:ext cx="4467200" cy="13432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18" name="Google Shape;18;p3"/>
          <p:cNvSpPr txBox="1">
            <a:spLocks noGrp="1"/>
          </p:cNvSpPr>
          <p:nvPr>
            <p:ph type="subTitle" idx="1"/>
          </p:nvPr>
        </p:nvSpPr>
        <p:spPr>
          <a:xfrm>
            <a:off x="609600" y="3970801"/>
            <a:ext cx="4467200" cy="3888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1800"/>
              <a:buNone/>
              <a:defRPr sz="2400">
                <a:solidFill>
                  <a:schemeClr val="accent3"/>
                </a:solidFill>
              </a:defRPr>
            </a:lvl1pPr>
            <a:lvl2pPr lvl="1" rtl="0">
              <a:spcBef>
                <a:spcPts val="0"/>
              </a:spcBef>
              <a:spcAft>
                <a:spcPts val="0"/>
              </a:spcAft>
              <a:buClr>
                <a:schemeClr val="accent3"/>
              </a:buClr>
              <a:buSzPts val="1800"/>
              <a:buNone/>
              <a:defRPr sz="2400">
                <a:solidFill>
                  <a:schemeClr val="accent3"/>
                </a:solidFill>
              </a:defRPr>
            </a:lvl2pPr>
            <a:lvl3pPr lvl="2" rtl="0">
              <a:spcBef>
                <a:spcPts val="0"/>
              </a:spcBef>
              <a:spcAft>
                <a:spcPts val="0"/>
              </a:spcAft>
              <a:buClr>
                <a:schemeClr val="accent3"/>
              </a:buClr>
              <a:buSzPts val="1800"/>
              <a:buNone/>
              <a:defRPr sz="2400">
                <a:solidFill>
                  <a:schemeClr val="accent3"/>
                </a:solidFill>
              </a:defRPr>
            </a:lvl3pPr>
            <a:lvl4pPr lvl="3" rtl="0">
              <a:spcBef>
                <a:spcPts val="0"/>
              </a:spcBef>
              <a:spcAft>
                <a:spcPts val="0"/>
              </a:spcAft>
              <a:buClr>
                <a:schemeClr val="accent3"/>
              </a:buClr>
              <a:buSzPts val="1800"/>
              <a:buNone/>
              <a:defRPr sz="2400">
                <a:solidFill>
                  <a:schemeClr val="accent3"/>
                </a:solidFill>
              </a:defRPr>
            </a:lvl4pPr>
            <a:lvl5pPr lvl="4" rtl="0">
              <a:spcBef>
                <a:spcPts val="0"/>
              </a:spcBef>
              <a:spcAft>
                <a:spcPts val="0"/>
              </a:spcAft>
              <a:buClr>
                <a:schemeClr val="accent3"/>
              </a:buClr>
              <a:buSzPts val="1800"/>
              <a:buNone/>
              <a:defRPr sz="2400">
                <a:solidFill>
                  <a:schemeClr val="accent3"/>
                </a:solidFill>
              </a:defRPr>
            </a:lvl5pPr>
            <a:lvl6pPr lvl="5" rtl="0">
              <a:spcBef>
                <a:spcPts val="0"/>
              </a:spcBef>
              <a:spcAft>
                <a:spcPts val="0"/>
              </a:spcAft>
              <a:buClr>
                <a:schemeClr val="accent3"/>
              </a:buClr>
              <a:buSzPts val="1800"/>
              <a:buNone/>
              <a:defRPr sz="2400">
                <a:solidFill>
                  <a:schemeClr val="accent3"/>
                </a:solidFill>
              </a:defRPr>
            </a:lvl6pPr>
            <a:lvl7pPr lvl="6" rtl="0">
              <a:spcBef>
                <a:spcPts val="0"/>
              </a:spcBef>
              <a:spcAft>
                <a:spcPts val="0"/>
              </a:spcAft>
              <a:buClr>
                <a:schemeClr val="accent3"/>
              </a:buClr>
              <a:buSzPts val="1800"/>
              <a:buNone/>
              <a:defRPr sz="2400">
                <a:solidFill>
                  <a:schemeClr val="accent3"/>
                </a:solidFill>
              </a:defRPr>
            </a:lvl7pPr>
            <a:lvl8pPr lvl="7" rtl="0">
              <a:spcBef>
                <a:spcPts val="0"/>
              </a:spcBef>
              <a:spcAft>
                <a:spcPts val="0"/>
              </a:spcAft>
              <a:buClr>
                <a:schemeClr val="accent3"/>
              </a:buClr>
              <a:buSzPts val="1800"/>
              <a:buNone/>
              <a:defRPr sz="2400">
                <a:solidFill>
                  <a:schemeClr val="accent3"/>
                </a:solidFill>
              </a:defRPr>
            </a:lvl8pPr>
            <a:lvl9pPr lvl="8" rtl="0">
              <a:spcBef>
                <a:spcPts val="0"/>
              </a:spcBef>
              <a:spcAft>
                <a:spcPts val="0"/>
              </a:spcAft>
              <a:buClr>
                <a:schemeClr val="accent3"/>
              </a:buClr>
              <a:buSzPts val="1800"/>
              <a:buNone/>
              <a:defRPr sz="2400">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1201464145"/>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a:xfrm>
            <a:off x="621792" y="457200"/>
            <a:ext cx="3200400" cy="274320"/>
          </a:xfrm>
          <a:prstGeom prst="rect">
            <a:avLst/>
          </a:prstGeom>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a:xfrm>
            <a:off x="621792" y="457200"/>
            <a:ext cx="3200400" cy="274320"/>
          </a:xfrm>
          <a:prstGeom prst="rect">
            <a:avLst/>
          </a:prstGeom>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a:xfrm>
            <a:off x="621792" y="457200"/>
            <a:ext cx="3200400" cy="274320"/>
          </a:xfrm>
          <a:prstGeom prst="rect">
            <a:avLst/>
          </a:prstGeom>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a:xfrm>
            <a:off x="621792" y="457200"/>
            <a:ext cx="3200400" cy="274320"/>
          </a:xfrm>
          <a:prstGeom prst="rect">
            <a:avLst/>
          </a:prstGeom>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a:xfrm>
            <a:off x="621792" y="457200"/>
            <a:ext cx="3200400" cy="274320"/>
          </a:xfrm>
          <a:prstGeom prst="rect">
            <a:avLst/>
          </a:prstGeo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sp>
        <p:nvSpPr>
          <p:cNvPr id="20" name="Google Shape;20;p4"/>
          <p:cNvSpPr/>
          <p:nvPr/>
        </p:nvSpPr>
        <p:spPr>
          <a:xfrm>
            <a:off x="1271985" y="-9767"/>
            <a:ext cx="9648033" cy="6877533"/>
          </a:xfrm>
          <a:custGeom>
            <a:avLst/>
            <a:gdLst/>
            <a:ahLst/>
            <a:cxnLst/>
            <a:rect l="l" t="t" r="r" b="b"/>
            <a:pathLst>
              <a:path w="289441" h="206326" extrusionOk="0">
                <a:moveTo>
                  <a:pt x="0" y="206326"/>
                </a:moveTo>
                <a:lnTo>
                  <a:pt x="90725" y="0"/>
                </a:lnTo>
                <a:lnTo>
                  <a:pt x="289441" y="0"/>
                </a:lnTo>
                <a:lnTo>
                  <a:pt x="199009" y="206033"/>
                </a:lnTo>
                <a:close/>
              </a:path>
            </a:pathLst>
          </a:custGeom>
          <a:solidFill>
            <a:srgbClr val="18171D">
              <a:alpha val="86030"/>
            </a:srgbClr>
          </a:solidFill>
          <a:ln>
            <a:noFill/>
          </a:ln>
        </p:spPr>
      </p:sp>
      <p:sp>
        <p:nvSpPr>
          <p:cNvPr id="21" name="Google Shape;21;p4"/>
          <p:cNvSpPr txBox="1">
            <a:spLocks noGrp="1"/>
          </p:cNvSpPr>
          <p:nvPr>
            <p:ph type="body" idx="1"/>
          </p:nvPr>
        </p:nvSpPr>
        <p:spPr>
          <a:xfrm>
            <a:off x="4188832" y="911633"/>
            <a:ext cx="3814400" cy="5034800"/>
          </a:xfrm>
          <a:prstGeom prst="rect">
            <a:avLst/>
          </a:prstGeom>
        </p:spPr>
        <p:txBody>
          <a:bodyPr spcFirstLastPara="1" wrap="square" lIns="0" tIns="0" rIns="0" bIns="0" anchor="ctr" anchorCtr="0">
            <a:noAutofit/>
          </a:bodyPr>
          <a:lstStyle>
            <a:lvl1pPr marL="609585" lvl="0" indent="-507987" algn="ctr" rtl="0">
              <a:spcBef>
                <a:spcPts val="800"/>
              </a:spcBef>
              <a:spcAft>
                <a:spcPts val="0"/>
              </a:spcAft>
              <a:buSzPts val="2400"/>
              <a:buChar char="╸"/>
              <a:defRPr/>
            </a:lvl1pPr>
            <a:lvl2pPr marL="1219170" lvl="1" indent="-507987" algn="ctr" rtl="0">
              <a:spcBef>
                <a:spcPts val="0"/>
              </a:spcBef>
              <a:spcAft>
                <a:spcPts val="0"/>
              </a:spcAft>
              <a:buSzPts val="2400"/>
              <a:buChar char="-"/>
              <a:defRPr/>
            </a:lvl2pPr>
            <a:lvl3pPr marL="1828754" lvl="2" indent="-507987" algn="ctr" rtl="0">
              <a:spcBef>
                <a:spcPts val="0"/>
              </a:spcBef>
              <a:spcAft>
                <a:spcPts val="0"/>
              </a:spcAft>
              <a:buSzPts val="2400"/>
              <a:buChar char="-"/>
              <a:defRPr/>
            </a:lvl3pPr>
            <a:lvl4pPr marL="2438339" lvl="3" indent="-507987" algn="ctr" rtl="0">
              <a:spcBef>
                <a:spcPts val="0"/>
              </a:spcBef>
              <a:spcAft>
                <a:spcPts val="0"/>
              </a:spcAft>
              <a:buSzPts val="2400"/>
              <a:buChar char="-"/>
              <a:defRPr/>
            </a:lvl4pPr>
            <a:lvl5pPr marL="3047924" lvl="4" indent="-507987" algn="ctr" rtl="0">
              <a:spcBef>
                <a:spcPts val="0"/>
              </a:spcBef>
              <a:spcAft>
                <a:spcPts val="0"/>
              </a:spcAft>
              <a:buSzPts val="2400"/>
              <a:buChar char="○"/>
              <a:defRPr/>
            </a:lvl5pPr>
            <a:lvl6pPr marL="3657509" lvl="5" indent="-507987" algn="ctr" rtl="0">
              <a:spcBef>
                <a:spcPts val="0"/>
              </a:spcBef>
              <a:spcAft>
                <a:spcPts val="0"/>
              </a:spcAft>
              <a:buSzPts val="2400"/>
              <a:buChar char="■"/>
              <a:defRPr/>
            </a:lvl6pPr>
            <a:lvl7pPr marL="4267093" lvl="6" indent="-507987" algn="ctr" rtl="0">
              <a:spcBef>
                <a:spcPts val="0"/>
              </a:spcBef>
              <a:spcAft>
                <a:spcPts val="0"/>
              </a:spcAft>
              <a:buSzPts val="2400"/>
              <a:buChar char="●"/>
              <a:defRPr/>
            </a:lvl7pPr>
            <a:lvl8pPr marL="4876678" lvl="7" indent="-507987" algn="ctr" rtl="0">
              <a:spcBef>
                <a:spcPts val="0"/>
              </a:spcBef>
              <a:spcAft>
                <a:spcPts val="0"/>
              </a:spcAft>
              <a:buSzPts val="2400"/>
              <a:buChar char="○"/>
              <a:defRPr/>
            </a:lvl8pPr>
            <a:lvl9pPr marL="5486263" lvl="8" indent="-507987" algn="ctr" rtl="0">
              <a:spcBef>
                <a:spcPts val="0"/>
              </a:spcBef>
              <a:spcAft>
                <a:spcPts val="0"/>
              </a:spcAft>
              <a:buSzPts val="2400"/>
              <a:buChar char="■"/>
              <a:defRPr/>
            </a:lvl9pPr>
          </a:lstStyle>
          <a:p>
            <a:pPr lvl="0"/>
            <a:r>
              <a:rPr lang="en-US"/>
              <a:t>Click to edit Master text styles</a:t>
            </a:r>
          </a:p>
        </p:txBody>
      </p:sp>
      <p:sp>
        <p:nvSpPr>
          <p:cNvPr id="22" name="Google Shape;22;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pPr/>
              <a:t>‹#›</a:t>
            </a:fld>
            <a:endParaRPr lang="en-US" dirty="0"/>
          </a:p>
        </p:txBody>
      </p:sp>
      <p:sp>
        <p:nvSpPr>
          <p:cNvPr id="23" name="Google Shape;23;p4"/>
          <p:cNvSpPr/>
          <p:nvPr/>
        </p:nvSpPr>
        <p:spPr>
          <a:xfrm>
            <a:off x="2055773"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4"/>
          <p:cNvSpPr/>
          <p:nvPr/>
        </p:nvSpPr>
        <p:spPr>
          <a:xfrm>
            <a:off x="8681229"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3076675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6" name="Google Shape;26;p5"/>
          <p:cNvSpPr/>
          <p:nvPr/>
        </p:nvSpPr>
        <p:spPr>
          <a:xfrm>
            <a:off x="1" y="-25"/>
            <a:ext cx="8970260" cy="6863837"/>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27;p5"/>
          <p:cNvSpPr/>
          <p:nvPr/>
        </p:nvSpPr>
        <p:spPr>
          <a:xfrm>
            <a:off x="6748106"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5"/>
          <p:cNvSpPr txBox="1">
            <a:spLocks noGrp="1"/>
          </p:cNvSpPr>
          <p:nvPr>
            <p:ph type="title"/>
          </p:nvPr>
        </p:nvSpPr>
        <p:spPr>
          <a:xfrm>
            <a:off x="609600" y="783567"/>
            <a:ext cx="7125200" cy="95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9" name="Google Shape;29;p5"/>
          <p:cNvSpPr txBox="1">
            <a:spLocks noGrp="1"/>
          </p:cNvSpPr>
          <p:nvPr>
            <p:ph type="body" idx="1"/>
          </p:nvPr>
        </p:nvSpPr>
        <p:spPr>
          <a:xfrm>
            <a:off x="609600" y="1894732"/>
            <a:ext cx="6099600" cy="4164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30" name="Google Shape;30;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174940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31"/>
        <p:cNvGrpSpPr/>
        <p:nvPr/>
      </p:nvGrpSpPr>
      <p:grpSpPr>
        <a:xfrm>
          <a:off x="0" y="0"/>
          <a:ext cx="0" cy="0"/>
          <a:chOff x="0" y="0"/>
          <a:chExt cx="0" cy="0"/>
        </a:xfrm>
      </p:grpSpPr>
      <p:sp>
        <p:nvSpPr>
          <p:cNvPr id="32" name="Google Shape;32;p6"/>
          <p:cNvSpPr/>
          <p:nvPr/>
        </p:nvSpPr>
        <p:spPr>
          <a:xfrm rot="10800000">
            <a:off x="4574283" y="-25"/>
            <a:ext cx="7617703" cy="6863837"/>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chemeClr val="lt1"/>
          </a:solidFill>
          <a:ln>
            <a:noFill/>
          </a:ln>
          <a:effectLst>
            <a:outerShdw blurRad="85725" dist="28575" dir="10800000" algn="bl" rotWithShape="0">
              <a:schemeClr val="dk1">
                <a:alpha val="2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6"/>
          <p:cNvSpPr/>
          <p:nvPr/>
        </p:nvSpPr>
        <p:spPr>
          <a:xfrm>
            <a:off x="5351353"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6"/>
          <p:cNvSpPr txBox="1">
            <a:spLocks noGrp="1"/>
          </p:cNvSpPr>
          <p:nvPr>
            <p:ph type="title"/>
          </p:nvPr>
        </p:nvSpPr>
        <p:spPr>
          <a:xfrm>
            <a:off x="7400233" y="1714017"/>
            <a:ext cx="4121200" cy="9584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2400"/>
              <a:buNone/>
              <a:defRPr sz="3200">
                <a:solidFill>
                  <a:schemeClr val="accent2"/>
                </a:solidFill>
              </a:defRPr>
            </a:lvl1pPr>
            <a:lvl2pPr lvl="1" rtl="0">
              <a:spcBef>
                <a:spcPts val="0"/>
              </a:spcBef>
              <a:spcAft>
                <a:spcPts val="0"/>
              </a:spcAft>
              <a:buClr>
                <a:schemeClr val="accent2"/>
              </a:buClr>
              <a:buSzPts val="2400"/>
              <a:buNone/>
              <a:defRPr sz="3200">
                <a:solidFill>
                  <a:schemeClr val="accent2"/>
                </a:solidFill>
              </a:defRPr>
            </a:lvl2pPr>
            <a:lvl3pPr lvl="2" rtl="0">
              <a:spcBef>
                <a:spcPts val="0"/>
              </a:spcBef>
              <a:spcAft>
                <a:spcPts val="0"/>
              </a:spcAft>
              <a:buClr>
                <a:schemeClr val="accent2"/>
              </a:buClr>
              <a:buSzPts val="2400"/>
              <a:buNone/>
              <a:defRPr sz="3200">
                <a:solidFill>
                  <a:schemeClr val="accent2"/>
                </a:solidFill>
              </a:defRPr>
            </a:lvl3pPr>
            <a:lvl4pPr lvl="3" rtl="0">
              <a:spcBef>
                <a:spcPts val="0"/>
              </a:spcBef>
              <a:spcAft>
                <a:spcPts val="0"/>
              </a:spcAft>
              <a:buClr>
                <a:schemeClr val="accent2"/>
              </a:buClr>
              <a:buSzPts val="2400"/>
              <a:buNone/>
              <a:defRPr sz="3200">
                <a:solidFill>
                  <a:schemeClr val="accent2"/>
                </a:solidFill>
              </a:defRPr>
            </a:lvl4pPr>
            <a:lvl5pPr lvl="4" rtl="0">
              <a:spcBef>
                <a:spcPts val="0"/>
              </a:spcBef>
              <a:spcAft>
                <a:spcPts val="0"/>
              </a:spcAft>
              <a:buClr>
                <a:schemeClr val="accent2"/>
              </a:buClr>
              <a:buSzPts val="2400"/>
              <a:buNone/>
              <a:defRPr sz="3200">
                <a:solidFill>
                  <a:schemeClr val="accent2"/>
                </a:solidFill>
              </a:defRPr>
            </a:lvl5pPr>
            <a:lvl6pPr lvl="5" rtl="0">
              <a:spcBef>
                <a:spcPts val="0"/>
              </a:spcBef>
              <a:spcAft>
                <a:spcPts val="0"/>
              </a:spcAft>
              <a:buClr>
                <a:schemeClr val="accent2"/>
              </a:buClr>
              <a:buSzPts val="2400"/>
              <a:buNone/>
              <a:defRPr sz="3200">
                <a:solidFill>
                  <a:schemeClr val="accent2"/>
                </a:solidFill>
              </a:defRPr>
            </a:lvl6pPr>
            <a:lvl7pPr lvl="6" rtl="0">
              <a:spcBef>
                <a:spcPts val="0"/>
              </a:spcBef>
              <a:spcAft>
                <a:spcPts val="0"/>
              </a:spcAft>
              <a:buClr>
                <a:schemeClr val="accent2"/>
              </a:buClr>
              <a:buSzPts val="2400"/>
              <a:buNone/>
              <a:defRPr sz="3200">
                <a:solidFill>
                  <a:schemeClr val="accent2"/>
                </a:solidFill>
              </a:defRPr>
            </a:lvl7pPr>
            <a:lvl8pPr lvl="7" rtl="0">
              <a:spcBef>
                <a:spcPts val="0"/>
              </a:spcBef>
              <a:spcAft>
                <a:spcPts val="0"/>
              </a:spcAft>
              <a:buClr>
                <a:schemeClr val="accent2"/>
              </a:buClr>
              <a:buSzPts val="2400"/>
              <a:buNone/>
              <a:defRPr sz="3200">
                <a:solidFill>
                  <a:schemeClr val="accent2"/>
                </a:solidFill>
              </a:defRPr>
            </a:lvl8pPr>
            <a:lvl9pPr lvl="8" rtl="0">
              <a:spcBef>
                <a:spcPts val="0"/>
              </a:spcBef>
              <a:spcAft>
                <a:spcPts val="0"/>
              </a:spcAft>
              <a:buClr>
                <a:schemeClr val="accent2"/>
              </a:buClr>
              <a:buSzPts val="2400"/>
              <a:buNone/>
              <a:defRPr sz="3200">
                <a:solidFill>
                  <a:schemeClr val="accent2"/>
                </a:solidFill>
              </a:defRPr>
            </a:lvl9pPr>
          </a:lstStyle>
          <a:p>
            <a:r>
              <a:rPr lang="en-US"/>
              <a:t>Click to edit Master title style</a:t>
            </a:r>
            <a:endParaRPr/>
          </a:p>
        </p:txBody>
      </p:sp>
      <p:sp>
        <p:nvSpPr>
          <p:cNvPr id="35" name="Google Shape;35;p6"/>
          <p:cNvSpPr txBox="1">
            <a:spLocks noGrp="1"/>
          </p:cNvSpPr>
          <p:nvPr>
            <p:ph type="body" idx="1"/>
          </p:nvPr>
        </p:nvSpPr>
        <p:spPr>
          <a:xfrm>
            <a:off x="7400233" y="2825184"/>
            <a:ext cx="4121200" cy="2318800"/>
          </a:xfrm>
          <a:prstGeom prst="rect">
            <a:avLst/>
          </a:prstGeom>
        </p:spPr>
        <p:txBody>
          <a:bodyPr spcFirstLastPara="1" wrap="square" lIns="0" tIns="0" rIns="0" bIns="0" anchor="t" anchorCtr="0">
            <a:noAutofit/>
          </a:bodyPr>
          <a:lstStyle>
            <a:lvl1pPr marL="609585" lvl="0" indent="-457189" rtl="0">
              <a:spcBef>
                <a:spcPts val="800"/>
              </a:spcBef>
              <a:spcAft>
                <a:spcPts val="0"/>
              </a:spcAft>
              <a:buClr>
                <a:schemeClr val="dk2"/>
              </a:buClr>
              <a:buSzPts val="1800"/>
              <a:buChar char="╸"/>
              <a:defRPr sz="2400">
                <a:solidFill>
                  <a:schemeClr val="dk2"/>
                </a:solidFill>
              </a:defRPr>
            </a:lvl1pPr>
            <a:lvl2pPr marL="1219170" lvl="1" indent="-457189" rtl="0">
              <a:spcBef>
                <a:spcPts val="0"/>
              </a:spcBef>
              <a:spcAft>
                <a:spcPts val="0"/>
              </a:spcAft>
              <a:buSzPts val="1800"/>
              <a:buChar char="-"/>
              <a:defRPr sz="2400">
                <a:solidFill>
                  <a:schemeClr val="dk2"/>
                </a:solidFill>
              </a:defRPr>
            </a:lvl2pPr>
            <a:lvl3pPr marL="1828754" lvl="2" indent="-457189" rtl="0">
              <a:spcBef>
                <a:spcPts val="0"/>
              </a:spcBef>
              <a:spcAft>
                <a:spcPts val="0"/>
              </a:spcAft>
              <a:buSzPts val="1800"/>
              <a:buChar char="-"/>
              <a:defRPr sz="2400">
                <a:solidFill>
                  <a:schemeClr val="dk2"/>
                </a:solidFill>
              </a:defRPr>
            </a:lvl3pPr>
            <a:lvl4pPr marL="2438339" lvl="3" indent="-457189" rtl="0">
              <a:spcBef>
                <a:spcPts val="0"/>
              </a:spcBef>
              <a:spcAft>
                <a:spcPts val="0"/>
              </a:spcAft>
              <a:buSzPts val="1800"/>
              <a:buChar char="-"/>
              <a:defRPr sz="2400">
                <a:solidFill>
                  <a:schemeClr val="dk2"/>
                </a:solidFill>
              </a:defRPr>
            </a:lvl4pPr>
            <a:lvl5pPr marL="3047924" lvl="4" indent="-457189" rtl="0">
              <a:spcBef>
                <a:spcPts val="0"/>
              </a:spcBef>
              <a:spcAft>
                <a:spcPts val="0"/>
              </a:spcAft>
              <a:buClr>
                <a:schemeClr val="dk2"/>
              </a:buClr>
              <a:buSzPts val="1800"/>
              <a:buChar char="○"/>
              <a:defRPr sz="2400">
                <a:solidFill>
                  <a:schemeClr val="dk2"/>
                </a:solidFill>
              </a:defRPr>
            </a:lvl5pPr>
            <a:lvl6pPr marL="3657509" lvl="5" indent="-457189" rtl="0">
              <a:spcBef>
                <a:spcPts val="0"/>
              </a:spcBef>
              <a:spcAft>
                <a:spcPts val="0"/>
              </a:spcAft>
              <a:buClr>
                <a:schemeClr val="dk2"/>
              </a:buClr>
              <a:buSzPts val="1800"/>
              <a:buChar char="■"/>
              <a:defRPr sz="2400">
                <a:solidFill>
                  <a:schemeClr val="dk2"/>
                </a:solidFill>
              </a:defRPr>
            </a:lvl6pPr>
            <a:lvl7pPr marL="4267093" lvl="6" indent="-457189" rtl="0">
              <a:spcBef>
                <a:spcPts val="0"/>
              </a:spcBef>
              <a:spcAft>
                <a:spcPts val="0"/>
              </a:spcAft>
              <a:buClr>
                <a:schemeClr val="dk2"/>
              </a:buClr>
              <a:buSzPts val="1800"/>
              <a:buChar char="●"/>
              <a:defRPr sz="2400">
                <a:solidFill>
                  <a:schemeClr val="dk2"/>
                </a:solidFill>
              </a:defRPr>
            </a:lvl7pPr>
            <a:lvl8pPr marL="4876678" lvl="7" indent="-457189" rtl="0">
              <a:spcBef>
                <a:spcPts val="0"/>
              </a:spcBef>
              <a:spcAft>
                <a:spcPts val="0"/>
              </a:spcAft>
              <a:buClr>
                <a:schemeClr val="dk2"/>
              </a:buClr>
              <a:buSzPts val="1800"/>
              <a:buChar char="○"/>
              <a:defRPr sz="2400">
                <a:solidFill>
                  <a:schemeClr val="dk2"/>
                </a:solidFill>
              </a:defRPr>
            </a:lvl8pPr>
            <a:lvl9pPr marL="5486263" lvl="8" indent="-457189" rtl="0">
              <a:spcBef>
                <a:spcPts val="0"/>
              </a:spcBef>
              <a:spcAft>
                <a:spcPts val="0"/>
              </a:spcAft>
              <a:buClr>
                <a:schemeClr val="dk2"/>
              </a:buClr>
              <a:buSzPts val="1800"/>
              <a:buChar char="■"/>
              <a:defRPr sz="2400">
                <a:solidFill>
                  <a:schemeClr val="dk2"/>
                </a:solidFill>
              </a:defRPr>
            </a:lvl9pPr>
          </a:lstStyle>
          <a:p>
            <a:pPr lvl="0"/>
            <a:r>
              <a:rPr lang="en-US"/>
              <a:t>Click to edit Master text styles</a:t>
            </a:r>
          </a:p>
        </p:txBody>
      </p:sp>
      <p:sp>
        <p:nvSpPr>
          <p:cNvPr id="36" name="Google Shape;36;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2861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7"/>
        <p:cNvGrpSpPr/>
        <p:nvPr/>
      </p:nvGrpSpPr>
      <p:grpSpPr>
        <a:xfrm>
          <a:off x="0" y="0"/>
          <a:ext cx="0" cy="0"/>
          <a:chOff x="0" y="0"/>
          <a:chExt cx="0" cy="0"/>
        </a:xfrm>
      </p:grpSpPr>
      <p:sp>
        <p:nvSpPr>
          <p:cNvPr id="38" name="Google Shape;38;p7"/>
          <p:cNvSpPr/>
          <p:nvPr/>
        </p:nvSpPr>
        <p:spPr>
          <a:xfrm>
            <a:off x="1" y="-25"/>
            <a:ext cx="8970260" cy="6863837"/>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 name="Google Shape;39;p7"/>
          <p:cNvSpPr/>
          <p:nvPr/>
        </p:nvSpPr>
        <p:spPr>
          <a:xfrm>
            <a:off x="6748106"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7"/>
          <p:cNvSpPr txBox="1">
            <a:spLocks noGrp="1"/>
          </p:cNvSpPr>
          <p:nvPr>
            <p:ph type="title"/>
          </p:nvPr>
        </p:nvSpPr>
        <p:spPr>
          <a:xfrm>
            <a:off x="609600" y="783567"/>
            <a:ext cx="7125200" cy="95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1" name="Google Shape;41;p7"/>
          <p:cNvSpPr txBox="1">
            <a:spLocks noGrp="1"/>
          </p:cNvSpPr>
          <p:nvPr>
            <p:ph type="body" idx="1"/>
          </p:nvPr>
        </p:nvSpPr>
        <p:spPr>
          <a:xfrm>
            <a:off x="609600" y="1894733"/>
            <a:ext cx="2914800" cy="38472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2" name="Google Shape;42;p7"/>
          <p:cNvSpPr txBox="1">
            <a:spLocks noGrp="1"/>
          </p:cNvSpPr>
          <p:nvPr>
            <p:ph type="body" idx="2"/>
          </p:nvPr>
        </p:nvSpPr>
        <p:spPr>
          <a:xfrm>
            <a:off x="3794395" y="1894733"/>
            <a:ext cx="2914800" cy="38472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3" name="Google Shape;43;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0791187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
        <p:cNvGrpSpPr/>
        <p:nvPr/>
      </p:nvGrpSpPr>
      <p:grpSpPr>
        <a:xfrm>
          <a:off x="0" y="0"/>
          <a:ext cx="0" cy="0"/>
          <a:chOff x="0" y="0"/>
          <a:chExt cx="0" cy="0"/>
        </a:xfrm>
      </p:grpSpPr>
      <p:sp>
        <p:nvSpPr>
          <p:cNvPr id="45" name="Google Shape;45;p8"/>
          <p:cNvSpPr/>
          <p:nvPr/>
        </p:nvSpPr>
        <p:spPr>
          <a:xfrm>
            <a:off x="1" y="-25"/>
            <a:ext cx="8970260" cy="6863837"/>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 name="Google Shape;46;p8"/>
          <p:cNvSpPr/>
          <p:nvPr/>
        </p:nvSpPr>
        <p:spPr>
          <a:xfrm>
            <a:off x="6748106"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 name="Google Shape;47;p8"/>
          <p:cNvSpPr txBox="1">
            <a:spLocks noGrp="1"/>
          </p:cNvSpPr>
          <p:nvPr>
            <p:ph type="title"/>
          </p:nvPr>
        </p:nvSpPr>
        <p:spPr>
          <a:xfrm>
            <a:off x="609600" y="783567"/>
            <a:ext cx="7125200" cy="95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8" name="Google Shape;48;p8"/>
          <p:cNvSpPr txBox="1">
            <a:spLocks noGrp="1"/>
          </p:cNvSpPr>
          <p:nvPr>
            <p:ph type="body" idx="1"/>
          </p:nvPr>
        </p:nvSpPr>
        <p:spPr>
          <a:xfrm>
            <a:off x="609600" y="1894733"/>
            <a:ext cx="1882000" cy="4378400"/>
          </a:xfrm>
          <a:prstGeom prst="rect">
            <a:avLst/>
          </a:prstGeom>
        </p:spPr>
        <p:txBody>
          <a:bodyPr spcFirstLastPara="1" wrap="square" lIns="0" tIns="0" rIns="0" bIns="0" anchor="t" anchorCtr="0">
            <a:noAutofit/>
          </a:bodyPr>
          <a:lstStyle>
            <a:lvl1pPr marL="609585" lvl="0" indent="-431789" rtl="0">
              <a:spcBef>
                <a:spcPts val="800"/>
              </a:spcBef>
              <a:spcAft>
                <a:spcPts val="0"/>
              </a:spcAft>
              <a:buSzPts val="1500"/>
              <a:buChar char="╸"/>
              <a:defRPr sz="2000"/>
            </a:lvl1pPr>
            <a:lvl2pPr marL="1219170" lvl="1" indent="-431789" rtl="0">
              <a:spcBef>
                <a:spcPts val="0"/>
              </a:spcBef>
              <a:spcAft>
                <a:spcPts val="0"/>
              </a:spcAft>
              <a:buSzPts val="1500"/>
              <a:buChar char="-"/>
              <a:defRPr sz="2000"/>
            </a:lvl2pPr>
            <a:lvl3pPr marL="1828754" lvl="2" indent="-431789" rtl="0">
              <a:spcBef>
                <a:spcPts val="0"/>
              </a:spcBef>
              <a:spcAft>
                <a:spcPts val="0"/>
              </a:spcAft>
              <a:buSzPts val="1500"/>
              <a:buChar char="-"/>
              <a:defRPr sz="2000"/>
            </a:lvl3pPr>
            <a:lvl4pPr marL="2438339" lvl="3" indent="-431789" rtl="0">
              <a:spcBef>
                <a:spcPts val="0"/>
              </a:spcBef>
              <a:spcAft>
                <a:spcPts val="0"/>
              </a:spcAft>
              <a:buSzPts val="1500"/>
              <a:buChar char="-"/>
              <a:defRPr sz="2000"/>
            </a:lvl4pPr>
            <a:lvl5pPr marL="3047924" lvl="4" indent="-431789" rtl="0">
              <a:spcBef>
                <a:spcPts val="0"/>
              </a:spcBef>
              <a:spcAft>
                <a:spcPts val="0"/>
              </a:spcAft>
              <a:buSzPts val="1500"/>
              <a:buChar char="○"/>
              <a:defRPr sz="2000"/>
            </a:lvl5pPr>
            <a:lvl6pPr marL="3657509" lvl="5" indent="-431789" rtl="0">
              <a:spcBef>
                <a:spcPts val="0"/>
              </a:spcBef>
              <a:spcAft>
                <a:spcPts val="0"/>
              </a:spcAft>
              <a:buSzPts val="1500"/>
              <a:buChar char="■"/>
              <a:defRPr sz="2000"/>
            </a:lvl6pPr>
            <a:lvl7pPr marL="4267093" lvl="6" indent="-431789" rtl="0">
              <a:spcBef>
                <a:spcPts val="0"/>
              </a:spcBef>
              <a:spcAft>
                <a:spcPts val="0"/>
              </a:spcAft>
              <a:buSzPts val="1500"/>
              <a:buChar char="●"/>
              <a:defRPr sz="2000"/>
            </a:lvl7pPr>
            <a:lvl8pPr marL="4876678" lvl="7" indent="-431789" rtl="0">
              <a:spcBef>
                <a:spcPts val="0"/>
              </a:spcBef>
              <a:spcAft>
                <a:spcPts val="0"/>
              </a:spcAft>
              <a:buSzPts val="1500"/>
              <a:buChar char="○"/>
              <a:defRPr sz="2000"/>
            </a:lvl8pPr>
            <a:lvl9pPr marL="5486263" lvl="8" indent="-431789" rtl="0">
              <a:spcBef>
                <a:spcPts val="0"/>
              </a:spcBef>
              <a:spcAft>
                <a:spcPts val="0"/>
              </a:spcAft>
              <a:buSzPts val="1500"/>
              <a:buChar char="■"/>
              <a:defRPr sz="2000"/>
            </a:lvl9pPr>
          </a:lstStyle>
          <a:p>
            <a:pPr lvl="0"/>
            <a:r>
              <a:rPr lang="en-US"/>
              <a:t>Click to edit Master text styles</a:t>
            </a:r>
          </a:p>
        </p:txBody>
      </p:sp>
      <p:sp>
        <p:nvSpPr>
          <p:cNvPr id="49" name="Google Shape;49;p8"/>
          <p:cNvSpPr txBox="1">
            <a:spLocks noGrp="1"/>
          </p:cNvSpPr>
          <p:nvPr>
            <p:ph type="body" idx="2"/>
          </p:nvPr>
        </p:nvSpPr>
        <p:spPr>
          <a:xfrm>
            <a:off x="2718400" y="1894733"/>
            <a:ext cx="1882000" cy="4378400"/>
          </a:xfrm>
          <a:prstGeom prst="rect">
            <a:avLst/>
          </a:prstGeom>
        </p:spPr>
        <p:txBody>
          <a:bodyPr spcFirstLastPara="1" wrap="square" lIns="0" tIns="0" rIns="0" bIns="0" anchor="t" anchorCtr="0">
            <a:noAutofit/>
          </a:bodyPr>
          <a:lstStyle>
            <a:lvl1pPr marL="609585" lvl="0" indent="-431789" rtl="0">
              <a:spcBef>
                <a:spcPts val="800"/>
              </a:spcBef>
              <a:spcAft>
                <a:spcPts val="0"/>
              </a:spcAft>
              <a:buSzPts val="1500"/>
              <a:buChar char="╸"/>
              <a:defRPr sz="2000"/>
            </a:lvl1pPr>
            <a:lvl2pPr marL="1219170" lvl="1" indent="-431789" rtl="0">
              <a:spcBef>
                <a:spcPts val="0"/>
              </a:spcBef>
              <a:spcAft>
                <a:spcPts val="0"/>
              </a:spcAft>
              <a:buSzPts val="1500"/>
              <a:buChar char="-"/>
              <a:defRPr sz="2000"/>
            </a:lvl2pPr>
            <a:lvl3pPr marL="1828754" lvl="2" indent="-431789" rtl="0">
              <a:spcBef>
                <a:spcPts val="0"/>
              </a:spcBef>
              <a:spcAft>
                <a:spcPts val="0"/>
              </a:spcAft>
              <a:buSzPts val="1500"/>
              <a:buChar char="-"/>
              <a:defRPr sz="2000"/>
            </a:lvl3pPr>
            <a:lvl4pPr marL="2438339" lvl="3" indent="-431789" rtl="0">
              <a:spcBef>
                <a:spcPts val="0"/>
              </a:spcBef>
              <a:spcAft>
                <a:spcPts val="0"/>
              </a:spcAft>
              <a:buSzPts val="1500"/>
              <a:buChar char="-"/>
              <a:defRPr sz="2000"/>
            </a:lvl4pPr>
            <a:lvl5pPr marL="3047924" lvl="4" indent="-431789" rtl="0">
              <a:spcBef>
                <a:spcPts val="0"/>
              </a:spcBef>
              <a:spcAft>
                <a:spcPts val="0"/>
              </a:spcAft>
              <a:buSzPts val="1500"/>
              <a:buChar char="○"/>
              <a:defRPr sz="2000"/>
            </a:lvl5pPr>
            <a:lvl6pPr marL="3657509" lvl="5" indent="-431789" rtl="0">
              <a:spcBef>
                <a:spcPts val="0"/>
              </a:spcBef>
              <a:spcAft>
                <a:spcPts val="0"/>
              </a:spcAft>
              <a:buSzPts val="1500"/>
              <a:buChar char="■"/>
              <a:defRPr sz="2000"/>
            </a:lvl6pPr>
            <a:lvl7pPr marL="4267093" lvl="6" indent="-431789" rtl="0">
              <a:spcBef>
                <a:spcPts val="0"/>
              </a:spcBef>
              <a:spcAft>
                <a:spcPts val="0"/>
              </a:spcAft>
              <a:buSzPts val="1500"/>
              <a:buChar char="●"/>
              <a:defRPr sz="2000"/>
            </a:lvl7pPr>
            <a:lvl8pPr marL="4876678" lvl="7" indent="-431789" rtl="0">
              <a:spcBef>
                <a:spcPts val="0"/>
              </a:spcBef>
              <a:spcAft>
                <a:spcPts val="0"/>
              </a:spcAft>
              <a:buSzPts val="1500"/>
              <a:buChar char="○"/>
              <a:defRPr sz="2000"/>
            </a:lvl8pPr>
            <a:lvl9pPr marL="5486263" lvl="8" indent="-431789" rtl="0">
              <a:spcBef>
                <a:spcPts val="0"/>
              </a:spcBef>
              <a:spcAft>
                <a:spcPts val="0"/>
              </a:spcAft>
              <a:buSzPts val="1500"/>
              <a:buChar char="■"/>
              <a:defRPr sz="2000"/>
            </a:lvl9pPr>
          </a:lstStyle>
          <a:p>
            <a:pPr lvl="0"/>
            <a:r>
              <a:rPr lang="en-US"/>
              <a:t>Click to edit Master text styles</a:t>
            </a:r>
          </a:p>
        </p:txBody>
      </p:sp>
      <p:sp>
        <p:nvSpPr>
          <p:cNvPr id="50" name="Google Shape;50;p8"/>
          <p:cNvSpPr txBox="1">
            <a:spLocks noGrp="1"/>
          </p:cNvSpPr>
          <p:nvPr>
            <p:ph type="body" idx="3"/>
          </p:nvPr>
        </p:nvSpPr>
        <p:spPr>
          <a:xfrm>
            <a:off x="4827199" y="1894733"/>
            <a:ext cx="1882000" cy="4378400"/>
          </a:xfrm>
          <a:prstGeom prst="rect">
            <a:avLst/>
          </a:prstGeom>
        </p:spPr>
        <p:txBody>
          <a:bodyPr spcFirstLastPara="1" wrap="square" lIns="0" tIns="0" rIns="0" bIns="0" anchor="t" anchorCtr="0">
            <a:noAutofit/>
          </a:bodyPr>
          <a:lstStyle>
            <a:lvl1pPr marL="609585" lvl="0" indent="-431789" rtl="0">
              <a:spcBef>
                <a:spcPts val="800"/>
              </a:spcBef>
              <a:spcAft>
                <a:spcPts val="0"/>
              </a:spcAft>
              <a:buSzPts val="1500"/>
              <a:buChar char="╸"/>
              <a:defRPr sz="2000"/>
            </a:lvl1pPr>
            <a:lvl2pPr marL="1219170" lvl="1" indent="-431789" rtl="0">
              <a:spcBef>
                <a:spcPts val="0"/>
              </a:spcBef>
              <a:spcAft>
                <a:spcPts val="0"/>
              </a:spcAft>
              <a:buSzPts val="1500"/>
              <a:buChar char="-"/>
              <a:defRPr sz="2000"/>
            </a:lvl2pPr>
            <a:lvl3pPr marL="1828754" lvl="2" indent="-431789" rtl="0">
              <a:spcBef>
                <a:spcPts val="0"/>
              </a:spcBef>
              <a:spcAft>
                <a:spcPts val="0"/>
              </a:spcAft>
              <a:buSzPts val="1500"/>
              <a:buChar char="-"/>
              <a:defRPr sz="2000"/>
            </a:lvl3pPr>
            <a:lvl4pPr marL="2438339" lvl="3" indent="-431789" rtl="0">
              <a:spcBef>
                <a:spcPts val="0"/>
              </a:spcBef>
              <a:spcAft>
                <a:spcPts val="0"/>
              </a:spcAft>
              <a:buSzPts val="1500"/>
              <a:buChar char="-"/>
              <a:defRPr sz="2000"/>
            </a:lvl4pPr>
            <a:lvl5pPr marL="3047924" lvl="4" indent="-431789" rtl="0">
              <a:spcBef>
                <a:spcPts val="0"/>
              </a:spcBef>
              <a:spcAft>
                <a:spcPts val="0"/>
              </a:spcAft>
              <a:buSzPts val="1500"/>
              <a:buChar char="○"/>
              <a:defRPr sz="2000"/>
            </a:lvl5pPr>
            <a:lvl6pPr marL="3657509" lvl="5" indent="-431789" rtl="0">
              <a:spcBef>
                <a:spcPts val="0"/>
              </a:spcBef>
              <a:spcAft>
                <a:spcPts val="0"/>
              </a:spcAft>
              <a:buSzPts val="1500"/>
              <a:buChar char="■"/>
              <a:defRPr sz="2000"/>
            </a:lvl6pPr>
            <a:lvl7pPr marL="4267093" lvl="6" indent="-431789" rtl="0">
              <a:spcBef>
                <a:spcPts val="0"/>
              </a:spcBef>
              <a:spcAft>
                <a:spcPts val="0"/>
              </a:spcAft>
              <a:buSzPts val="1500"/>
              <a:buChar char="●"/>
              <a:defRPr sz="2000"/>
            </a:lvl7pPr>
            <a:lvl8pPr marL="4876678" lvl="7" indent="-431789" rtl="0">
              <a:spcBef>
                <a:spcPts val="0"/>
              </a:spcBef>
              <a:spcAft>
                <a:spcPts val="0"/>
              </a:spcAft>
              <a:buSzPts val="1500"/>
              <a:buChar char="○"/>
              <a:defRPr sz="2000"/>
            </a:lvl8pPr>
            <a:lvl9pPr marL="5486263" lvl="8" indent="-431789" rtl="0">
              <a:spcBef>
                <a:spcPts val="0"/>
              </a:spcBef>
              <a:spcAft>
                <a:spcPts val="0"/>
              </a:spcAft>
              <a:buSzPts val="1500"/>
              <a:buChar char="■"/>
              <a:defRPr sz="2000"/>
            </a:lvl9pPr>
          </a:lstStyle>
          <a:p>
            <a:pPr lvl="0"/>
            <a:r>
              <a:rPr lang="en-US"/>
              <a:t>Click to edit Master text styles</a:t>
            </a:r>
          </a:p>
        </p:txBody>
      </p:sp>
      <p:sp>
        <p:nvSpPr>
          <p:cNvPr id="51" name="Google Shape;51;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2735954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2"/>
        <p:cNvGrpSpPr/>
        <p:nvPr/>
      </p:nvGrpSpPr>
      <p:grpSpPr>
        <a:xfrm>
          <a:off x="0" y="0"/>
          <a:ext cx="0" cy="0"/>
          <a:chOff x="0" y="0"/>
          <a:chExt cx="0" cy="0"/>
        </a:xfrm>
      </p:grpSpPr>
      <p:sp>
        <p:nvSpPr>
          <p:cNvPr id="53" name="Google Shape;53;p9"/>
          <p:cNvSpPr/>
          <p:nvPr/>
        </p:nvSpPr>
        <p:spPr>
          <a:xfrm>
            <a:off x="1" y="-25"/>
            <a:ext cx="8970260" cy="6863837"/>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54;p9"/>
          <p:cNvSpPr/>
          <p:nvPr/>
        </p:nvSpPr>
        <p:spPr>
          <a:xfrm>
            <a:off x="6748106"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55;p9"/>
          <p:cNvSpPr txBox="1">
            <a:spLocks noGrp="1"/>
          </p:cNvSpPr>
          <p:nvPr>
            <p:ph type="title"/>
          </p:nvPr>
        </p:nvSpPr>
        <p:spPr>
          <a:xfrm>
            <a:off x="609600" y="783567"/>
            <a:ext cx="7125200" cy="95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6" name="Google Shape;56;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4598532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57"/>
        <p:cNvGrpSpPr/>
        <p:nvPr/>
      </p:nvGrpSpPr>
      <p:grpSpPr>
        <a:xfrm>
          <a:off x="0" y="0"/>
          <a:ext cx="0" cy="0"/>
          <a:chOff x="0" y="0"/>
          <a:chExt cx="0" cy="0"/>
        </a:xfrm>
      </p:grpSpPr>
      <p:sp>
        <p:nvSpPr>
          <p:cNvPr id="58" name="Google Shape;58;p10"/>
          <p:cNvSpPr/>
          <p:nvPr/>
        </p:nvSpPr>
        <p:spPr>
          <a:xfrm>
            <a:off x="9208000" y="0"/>
            <a:ext cx="2984000" cy="6868467"/>
          </a:xfrm>
          <a:custGeom>
            <a:avLst/>
            <a:gdLst/>
            <a:ahLst/>
            <a:cxnLst/>
            <a:rect l="l" t="t" r="r" b="b"/>
            <a:pathLst>
              <a:path w="89520" h="206054" extrusionOk="0">
                <a:moveTo>
                  <a:pt x="0" y="206054"/>
                </a:moveTo>
                <a:lnTo>
                  <a:pt x="89520" y="0"/>
                </a:lnTo>
                <a:lnTo>
                  <a:pt x="89520" y="206054"/>
                </a:lnTo>
                <a:close/>
              </a:path>
            </a:pathLst>
          </a:custGeom>
          <a:solidFill>
            <a:schemeClr val="dk1"/>
          </a:solidFill>
          <a:ln>
            <a:noFill/>
          </a:ln>
        </p:spPr>
      </p:sp>
      <p:sp>
        <p:nvSpPr>
          <p:cNvPr id="59" name="Google Shape;59;p10"/>
          <p:cNvSpPr/>
          <p:nvPr/>
        </p:nvSpPr>
        <p:spPr>
          <a:xfrm>
            <a:off x="9982256"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60;p10"/>
          <p:cNvSpPr txBox="1">
            <a:spLocks noGrp="1"/>
          </p:cNvSpPr>
          <p:nvPr>
            <p:ph type="body" idx="1"/>
          </p:nvPr>
        </p:nvSpPr>
        <p:spPr>
          <a:xfrm>
            <a:off x="609600" y="5875067"/>
            <a:ext cx="8264800" cy="692800"/>
          </a:xfrm>
          <a:prstGeom prst="rect">
            <a:avLst/>
          </a:prstGeom>
        </p:spPr>
        <p:txBody>
          <a:bodyPr spcFirstLastPara="1" wrap="square" lIns="0" tIns="0" rIns="0" bIns="0" anchor="t" anchorCtr="0">
            <a:noAutofit/>
          </a:bodyPr>
          <a:lstStyle>
            <a:lvl1pPr marL="609585" lvl="0" indent="-304792" rtl="0">
              <a:spcBef>
                <a:spcPts val="480"/>
              </a:spcBef>
              <a:spcAft>
                <a:spcPts val="0"/>
              </a:spcAft>
              <a:buClr>
                <a:schemeClr val="dk2"/>
              </a:buClr>
              <a:buSzPts val="1800"/>
              <a:buNone/>
              <a:defRPr sz="2400">
                <a:solidFill>
                  <a:schemeClr val="dk2"/>
                </a:solidFill>
              </a:defRPr>
            </a:lvl1pPr>
          </a:lstStyle>
          <a:p>
            <a:pPr lvl="0"/>
            <a:r>
              <a:rPr lang="en-US"/>
              <a:t>Click to edit Master text styles</a:t>
            </a:r>
          </a:p>
        </p:txBody>
      </p:sp>
      <p:sp>
        <p:nvSpPr>
          <p:cNvPr id="61" name="Google Shape;61;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730487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783567"/>
            <a:ext cx="7125200" cy="95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1pPr>
            <a:lvl2pPr lvl="1"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2pPr>
            <a:lvl3pPr lvl="2"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3pPr>
            <a:lvl4pPr lvl="3"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4pPr>
            <a:lvl5pPr lvl="4"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5pPr>
            <a:lvl6pPr lvl="5"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6pPr>
            <a:lvl7pPr lvl="6"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7pPr>
            <a:lvl8pPr lvl="7"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8pPr>
            <a:lvl9pPr lvl="8"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9pPr>
          </a:lstStyle>
          <a:p>
            <a:endParaRPr/>
          </a:p>
        </p:txBody>
      </p:sp>
      <p:sp>
        <p:nvSpPr>
          <p:cNvPr id="7" name="Google Shape;7;p1"/>
          <p:cNvSpPr txBox="1">
            <a:spLocks noGrp="1"/>
          </p:cNvSpPr>
          <p:nvPr>
            <p:ph type="body" idx="1"/>
          </p:nvPr>
        </p:nvSpPr>
        <p:spPr>
          <a:xfrm>
            <a:off x="609600" y="1894732"/>
            <a:ext cx="6099600" cy="41640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News Cycle"/>
              <a:buChar char="╸"/>
              <a:defRPr sz="2400">
                <a:solidFill>
                  <a:schemeClr val="lt1"/>
                </a:solidFill>
                <a:latin typeface="News Cycle"/>
                <a:ea typeface="News Cycle"/>
                <a:cs typeface="News Cycle"/>
                <a:sym typeface="News Cycle"/>
              </a:defRPr>
            </a:lvl1pPr>
            <a:lvl2pPr marL="914400" lvl="1"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2pPr>
            <a:lvl3pPr marL="1371600" lvl="2"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3pPr>
            <a:lvl4pPr marL="1828800" lvl="3"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4pPr>
            <a:lvl5pPr marL="2286000" lvl="4"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5pPr>
            <a:lvl6pPr marL="2743200" lvl="5"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6pPr>
            <a:lvl7pPr marL="3200400" lvl="6"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7pPr>
            <a:lvl8pPr marL="3657600" lvl="7"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8pPr>
            <a:lvl9pPr marL="4114800" lvl="8"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a:effectLst>
            <a:outerShdw blurRad="57150" dist="19050" dir="5400000" algn="bl" rotWithShape="0">
              <a:schemeClr val="dk1">
                <a:alpha val="50000"/>
              </a:schemeClr>
            </a:outerShdw>
          </a:effectLst>
        </p:spPr>
        <p:txBody>
          <a:bodyPr spcFirstLastPara="1" wrap="square" lIns="0" tIns="0" rIns="0" bIns="0" anchor="ctr" anchorCtr="0">
            <a:noAutofit/>
          </a:bodyPr>
          <a:lstStyle>
            <a:lvl1pPr lvl="0" algn="r" rtl="0">
              <a:buNone/>
              <a:defRPr sz="1733" b="1">
                <a:solidFill>
                  <a:schemeClr val="lt1"/>
                </a:solidFill>
                <a:latin typeface="News Cycle"/>
                <a:ea typeface="News Cycle"/>
                <a:cs typeface="News Cycle"/>
                <a:sym typeface="News Cycle"/>
              </a:defRPr>
            </a:lvl1pPr>
            <a:lvl2pPr lvl="1" algn="r" rtl="0">
              <a:buNone/>
              <a:defRPr sz="1733" b="1">
                <a:solidFill>
                  <a:schemeClr val="lt1"/>
                </a:solidFill>
                <a:latin typeface="News Cycle"/>
                <a:ea typeface="News Cycle"/>
                <a:cs typeface="News Cycle"/>
                <a:sym typeface="News Cycle"/>
              </a:defRPr>
            </a:lvl2pPr>
            <a:lvl3pPr lvl="2" algn="r" rtl="0">
              <a:buNone/>
              <a:defRPr sz="1733" b="1">
                <a:solidFill>
                  <a:schemeClr val="lt1"/>
                </a:solidFill>
                <a:latin typeface="News Cycle"/>
                <a:ea typeface="News Cycle"/>
                <a:cs typeface="News Cycle"/>
                <a:sym typeface="News Cycle"/>
              </a:defRPr>
            </a:lvl3pPr>
            <a:lvl4pPr lvl="3" algn="r" rtl="0">
              <a:buNone/>
              <a:defRPr sz="1733" b="1">
                <a:solidFill>
                  <a:schemeClr val="lt1"/>
                </a:solidFill>
                <a:latin typeface="News Cycle"/>
                <a:ea typeface="News Cycle"/>
                <a:cs typeface="News Cycle"/>
                <a:sym typeface="News Cycle"/>
              </a:defRPr>
            </a:lvl4pPr>
            <a:lvl5pPr lvl="4" algn="r" rtl="0">
              <a:buNone/>
              <a:defRPr sz="1733" b="1">
                <a:solidFill>
                  <a:schemeClr val="lt1"/>
                </a:solidFill>
                <a:latin typeface="News Cycle"/>
                <a:ea typeface="News Cycle"/>
                <a:cs typeface="News Cycle"/>
                <a:sym typeface="News Cycle"/>
              </a:defRPr>
            </a:lvl5pPr>
            <a:lvl6pPr lvl="5" algn="r" rtl="0">
              <a:buNone/>
              <a:defRPr sz="1733" b="1">
                <a:solidFill>
                  <a:schemeClr val="lt1"/>
                </a:solidFill>
                <a:latin typeface="News Cycle"/>
                <a:ea typeface="News Cycle"/>
                <a:cs typeface="News Cycle"/>
                <a:sym typeface="News Cycle"/>
              </a:defRPr>
            </a:lvl6pPr>
            <a:lvl7pPr lvl="6" algn="r" rtl="0">
              <a:buNone/>
              <a:defRPr sz="1733" b="1">
                <a:solidFill>
                  <a:schemeClr val="lt1"/>
                </a:solidFill>
                <a:latin typeface="News Cycle"/>
                <a:ea typeface="News Cycle"/>
                <a:cs typeface="News Cycle"/>
                <a:sym typeface="News Cycle"/>
              </a:defRPr>
            </a:lvl7pPr>
            <a:lvl8pPr lvl="7" algn="r" rtl="0">
              <a:buNone/>
              <a:defRPr sz="1733" b="1">
                <a:solidFill>
                  <a:schemeClr val="lt1"/>
                </a:solidFill>
                <a:latin typeface="News Cycle"/>
                <a:ea typeface="News Cycle"/>
                <a:cs typeface="News Cycle"/>
                <a:sym typeface="News Cycle"/>
              </a:defRPr>
            </a:lvl8pPr>
            <a:lvl9pPr lvl="8" algn="r" rtl="0">
              <a:buNone/>
              <a:defRPr sz="1733" b="1">
                <a:solidFill>
                  <a:schemeClr val="lt1"/>
                </a:solidFill>
                <a:latin typeface="News Cycle"/>
                <a:ea typeface="News Cycle"/>
                <a:cs typeface="News Cycle"/>
                <a:sym typeface="News Cycle"/>
              </a:defRPr>
            </a:lvl9pPr>
          </a:lstStyle>
          <a:p>
            <a:fld id="{48F63A3B-78C7-47BE-AE5E-E10140E04643}" type="slidenum">
              <a:rPr lang="en-US" smtClean="0"/>
              <a:pPr/>
              <a:t>‹#›</a:t>
            </a:fld>
            <a:endParaRPr lang="en-US" dirty="0"/>
          </a:p>
        </p:txBody>
      </p:sp>
      <p:cxnSp>
        <p:nvCxnSpPr>
          <p:cNvPr id="9" name="Google Shape;9;p1"/>
          <p:cNvCxnSpPr>
            <a:stCxn id="7" idx="1"/>
          </p:cNvCxnSpPr>
          <p:nvPr/>
        </p:nvCxnSpPr>
        <p:spPr>
          <a:xfrm>
            <a:off x="609600" y="3976732"/>
            <a:ext cx="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131177035"/>
      </p:ext>
    </p:extLst>
  </p:cSld>
  <p:clrMap bg1="lt1" tx1="dk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669" r:id="rId20"/>
    <p:sldLayoutId id="2147483673" r:id="rId21"/>
    <p:sldLayoutId id="2147483670" r:id="rId22"/>
    <p:sldLayoutId id="2147483671" r:id="rId23"/>
    <p:sldLayoutId id="2147483655" r:id="rId24"/>
    <p:sldLayoutId id="2147483674" r:id="rId25"/>
    <p:sldLayoutId id="2147483654" r:id="rId26"/>
  </p:sldLayoutIdLst>
  <p:transition>
    <p:fade thruBlk="1"/>
  </p:transition>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766482" y="1026942"/>
            <a:ext cx="10670552" cy="1209821"/>
          </a:xfrm>
        </p:spPr>
        <p:txBody>
          <a:bodyPr/>
          <a:lstStyle/>
          <a:p>
            <a:r>
              <a:rPr lang="en-IN" sz="6600" b="1" i="1" dirty="0">
                <a:solidFill>
                  <a:srgbClr val="002060"/>
                </a:solidFill>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Spam Detection Classifier Project</a:t>
            </a:r>
            <a:endParaRPr lang="en-IN" sz="6600" i="1" dirty="0">
              <a:solidFill>
                <a:srgbClr val="002060"/>
              </a:solidFill>
              <a:effectLst>
                <a:outerShdw blurRad="38100" dist="38100" dir="2700000" algn="tl">
                  <a:srgbClr val="000000">
                    <a:alpha val="43137"/>
                  </a:srgbClr>
                </a:outerShdw>
              </a:effectLst>
              <a:latin typeface="Aparajita" panose="02020603050405020304" pitchFamily="18" charset="0"/>
              <a:cs typeface="Aparajita" panose="02020603050405020304" pitchFamily="18" charset="0"/>
            </a:endParaRPr>
          </a:p>
        </p:txBody>
      </p:sp>
      <p:pic>
        <p:nvPicPr>
          <p:cNvPr id="9" name="Picture 8">
            <a:extLst>
              <a:ext uri="{FF2B5EF4-FFF2-40B4-BE49-F238E27FC236}">
                <a16:creationId xmlns:a16="http://schemas.microsoft.com/office/drawing/2014/main" id="{764294B8-9286-16B6-27FF-6655BD62F642}"/>
              </a:ext>
            </a:extLst>
          </p:cNvPr>
          <p:cNvPicPr>
            <a:picLocks noChangeAspect="1"/>
          </p:cNvPicPr>
          <p:nvPr/>
        </p:nvPicPr>
        <p:blipFill>
          <a:blip r:embed="rId2"/>
          <a:stretch>
            <a:fillRect/>
          </a:stretch>
        </p:blipFill>
        <p:spPr>
          <a:xfrm>
            <a:off x="2135001" y="2325221"/>
            <a:ext cx="7921998" cy="3126646"/>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 name="Picture 2">
            <a:extLst>
              <a:ext uri="{FF2B5EF4-FFF2-40B4-BE49-F238E27FC236}">
                <a16:creationId xmlns:a16="http://schemas.microsoft.com/office/drawing/2014/main" id="{AD0A585C-5C8A-C61D-ADC1-A4327A95B1B2}"/>
              </a:ext>
            </a:extLst>
          </p:cNvPr>
          <p:cNvPicPr>
            <a:picLocks noChangeAspect="1"/>
          </p:cNvPicPr>
          <p:nvPr/>
        </p:nvPicPr>
        <p:blipFill>
          <a:blip r:embed="rId2"/>
          <a:stretch>
            <a:fillRect/>
          </a:stretch>
        </p:blipFill>
        <p:spPr>
          <a:xfrm>
            <a:off x="3156476" y="457200"/>
            <a:ext cx="4104935" cy="833718"/>
          </a:xfrm>
          <a:prstGeom prst="rect">
            <a:avLst/>
          </a:prstGeom>
        </p:spPr>
      </p:pic>
      <p:pic>
        <p:nvPicPr>
          <p:cNvPr id="1026" name="Picture 2">
            <a:extLst>
              <a:ext uri="{FF2B5EF4-FFF2-40B4-BE49-F238E27FC236}">
                <a16:creationId xmlns:a16="http://schemas.microsoft.com/office/drawing/2014/main" id="{E22DB752-4249-7521-31C3-C6F54F34A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526" y="1418104"/>
            <a:ext cx="55245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Picture 3">
            <a:extLst>
              <a:ext uri="{FF2B5EF4-FFF2-40B4-BE49-F238E27FC236}">
                <a16:creationId xmlns:a16="http://schemas.microsoft.com/office/drawing/2014/main" id="{F85A2F41-650F-8BDB-9BF1-8FFFEB2E7DDB}"/>
              </a:ext>
            </a:extLst>
          </p:cNvPr>
          <p:cNvPicPr>
            <a:picLocks noChangeAspect="1"/>
          </p:cNvPicPr>
          <p:nvPr/>
        </p:nvPicPr>
        <p:blipFill>
          <a:blip r:embed="rId2"/>
          <a:stretch>
            <a:fillRect/>
          </a:stretch>
        </p:blipFill>
        <p:spPr>
          <a:xfrm>
            <a:off x="2196881" y="1466576"/>
            <a:ext cx="8497486" cy="3924848"/>
          </a:xfrm>
          <a:prstGeom prst="rect">
            <a:avLst/>
          </a:prstGeom>
        </p:spPr>
      </p:pic>
    </p:spTree>
    <p:extLst>
      <p:ext uri="{BB962C8B-B14F-4D97-AF65-F5344CB8AC3E}">
        <p14:creationId xmlns:p14="http://schemas.microsoft.com/office/powerpoint/2010/main" val="18477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87149"/>
            <a:ext cx="4492931" cy="906672"/>
          </a:xfrm>
          <a:prstGeom prst="rect">
            <a:avLst/>
          </a:prstGeom>
        </p:spPr>
      </p:pic>
      <p:pic>
        <p:nvPicPr>
          <p:cNvPr id="4" name="Picture 3">
            <a:extLst>
              <a:ext uri="{FF2B5EF4-FFF2-40B4-BE49-F238E27FC236}">
                <a16:creationId xmlns:a16="http://schemas.microsoft.com/office/drawing/2014/main" id="{2FF5FB7F-2AE4-0E94-4371-0DBEE29358B2}"/>
              </a:ext>
            </a:extLst>
          </p:cNvPr>
          <p:cNvPicPr>
            <a:picLocks noChangeAspect="1"/>
          </p:cNvPicPr>
          <p:nvPr/>
        </p:nvPicPr>
        <p:blipFill>
          <a:blip r:embed="rId3"/>
          <a:stretch>
            <a:fillRect/>
          </a:stretch>
        </p:blipFill>
        <p:spPr>
          <a:xfrm>
            <a:off x="2540767" y="1500178"/>
            <a:ext cx="6411220" cy="4153480"/>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id="{A3566733-3722-9DA6-3BDC-C07783C016B8}"/>
              </a:ext>
            </a:extLst>
          </p:cNvPr>
          <p:cNvPicPr>
            <a:picLocks noChangeAspect="1"/>
          </p:cNvPicPr>
          <p:nvPr/>
        </p:nvPicPr>
        <p:blipFill>
          <a:blip r:embed="rId2"/>
          <a:stretch>
            <a:fillRect/>
          </a:stretch>
        </p:blipFill>
        <p:spPr>
          <a:xfrm>
            <a:off x="2609363" y="1340301"/>
            <a:ext cx="6973273" cy="3245145"/>
          </a:xfrm>
          <a:prstGeom prst="rect">
            <a:avLst/>
          </a:prstGeom>
        </p:spPr>
      </p:pic>
    </p:spTree>
    <p:extLst>
      <p:ext uri="{BB962C8B-B14F-4D97-AF65-F5344CB8AC3E}">
        <p14:creationId xmlns:p14="http://schemas.microsoft.com/office/powerpoint/2010/main" val="36872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3" name="Picture 2">
            <a:extLst>
              <a:ext uri="{FF2B5EF4-FFF2-40B4-BE49-F238E27FC236}">
                <a16:creationId xmlns:a16="http://schemas.microsoft.com/office/drawing/2014/main" id="{9AEE3DC6-5271-00CC-BCC3-1EDEBB5DE131}"/>
              </a:ext>
            </a:extLst>
          </p:cNvPr>
          <p:cNvPicPr>
            <a:picLocks noChangeAspect="1"/>
          </p:cNvPicPr>
          <p:nvPr/>
        </p:nvPicPr>
        <p:blipFill>
          <a:blip r:embed="rId2"/>
          <a:stretch>
            <a:fillRect/>
          </a:stretch>
        </p:blipFill>
        <p:spPr>
          <a:xfrm>
            <a:off x="3113093" y="731520"/>
            <a:ext cx="5775414" cy="3991532"/>
          </a:xfrm>
          <a:prstGeom prst="rect">
            <a:avLst/>
          </a:prstGeom>
        </p:spPr>
      </p:pic>
    </p:spTree>
    <p:extLst>
      <p:ext uri="{BB962C8B-B14F-4D97-AF65-F5344CB8AC3E}">
        <p14:creationId xmlns:p14="http://schemas.microsoft.com/office/powerpoint/2010/main" val="266906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2" name="Picture 1">
            <a:extLst>
              <a:ext uri="{FF2B5EF4-FFF2-40B4-BE49-F238E27FC236}">
                <a16:creationId xmlns:a16="http://schemas.microsoft.com/office/drawing/2014/main" id="{A901A736-3F2A-2D35-E6A7-C60F87FD9DC5}"/>
              </a:ext>
            </a:extLst>
          </p:cNvPr>
          <p:cNvPicPr>
            <a:picLocks noChangeAspect="1"/>
          </p:cNvPicPr>
          <p:nvPr/>
        </p:nvPicPr>
        <p:blipFill>
          <a:blip r:embed="rId2"/>
          <a:stretch>
            <a:fillRect/>
          </a:stretch>
        </p:blipFill>
        <p:spPr>
          <a:xfrm>
            <a:off x="1046845" y="2651498"/>
            <a:ext cx="4466450" cy="2557368"/>
          </a:xfrm>
          <a:prstGeom prst="rect">
            <a:avLst/>
          </a:prstGeom>
        </p:spPr>
      </p:pic>
      <p:pic>
        <p:nvPicPr>
          <p:cNvPr id="4" name="Picture 3">
            <a:extLst>
              <a:ext uri="{FF2B5EF4-FFF2-40B4-BE49-F238E27FC236}">
                <a16:creationId xmlns:a16="http://schemas.microsoft.com/office/drawing/2014/main" id="{5A607777-7A6A-42C6-6BC5-3D6F0BD609A9}"/>
              </a:ext>
            </a:extLst>
          </p:cNvPr>
          <p:cNvPicPr>
            <a:picLocks noChangeAspect="1"/>
          </p:cNvPicPr>
          <p:nvPr/>
        </p:nvPicPr>
        <p:blipFill>
          <a:blip r:embed="rId3"/>
          <a:stretch>
            <a:fillRect/>
          </a:stretch>
        </p:blipFill>
        <p:spPr>
          <a:xfrm>
            <a:off x="5999610" y="1073338"/>
            <a:ext cx="5439534" cy="2667372"/>
          </a:xfrm>
          <a:prstGeom prst="rect">
            <a:avLst/>
          </a:prstGeom>
        </p:spPr>
      </p:pic>
      <p:pic>
        <p:nvPicPr>
          <p:cNvPr id="6" name="Picture 5">
            <a:extLst>
              <a:ext uri="{FF2B5EF4-FFF2-40B4-BE49-F238E27FC236}">
                <a16:creationId xmlns:a16="http://schemas.microsoft.com/office/drawing/2014/main" id="{3B4EA801-4A19-2301-0C2E-8017533BA691}"/>
              </a:ext>
            </a:extLst>
          </p:cNvPr>
          <p:cNvPicPr>
            <a:picLocks noChangeAspect="1"/>
          </p:cNvPicPr>
          <p:nvPr/>
        </p:nvPicPr>
        <p:blipFill>
          <a:blip r:embed="rId4"/>
          <a:stretch>
            <a:fillRect/>
          </a:stretch>
        </p:blipFill>
        <p:spPr>
          <a:xfrm>
            <a:off x="5947215" y="3742954"/>
            <a:ext cx="5544324" cy="2657846"/>
          </a:xfrm>
          <a:prstGeom prst="rect">
            <a:avLst/>
          </a:prstGeom>
        </p:spPr>
      </p:pic>
      <p:pic>
        <p:nvPicPr>
          <p:cNvPr id="12" name="Picture 11">
            <a:extLst>
              <a:ext uri="{FF2B5EF4-FFF2-40B4-BE49-F238E27FC236}">
                <a16:creationId xmlns:a16="http://schemas.microsoft.com/office/drawing/2014/main" id="{17FDA02D-ED53-7E62-8C0E-E19E62F88894}"/>
              </a:ext>
            </a:extLst>
          </p:cNvPr>
          <p:cNvPicPr>
            <a:picLocks noChangeAspect="1"/>
          </p:cNvPicPr>
          <p:nvPr/>
        </p:nvPicPr>
        <p:blipFill>
          <a:blip r:embed="rId5"/>
          <a:stretch>
            <a:fillRect/>
          </a:stretch>
        </p:blipFill>
        <p:spPr>
          <a:xfrm>
            <a:off x="1423846" y="731520"/>
            <a:ext cx="2811978" cy="917614"/>
          </a:xfrm>
          <a:prstGeom prst="rect">
            <a:avLst/>
          </a:prstGeom>
        </p:spPr>
      </p:pic>
    </p:spTree>
    <p:extLst>
      <p:ext uri="{BB962C8B-B14F-4D97-AF65-F5344CB8AC3E}">
        <p14:creationId xmlns:p14="http://schemas.microsoft.com/office/powerpoint/2010/main" val="375052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3" name="Picture 2">
            <a:extLst>
              <a:ext uri="{FF2B5EF4-FFF2-40B4-BE49-F238E27FC236}">
                <a16:creationId xmlns:a16="http://schemas.microsoft.com/office/drawing/2014/main" id="{941EFE53-BA15-38FC-D3E4-1882E3E47727}"/>
              </a:ext>
            </a:extLst>
          </p:cNvPr>
          <p:cNvPicPr>
            <a:picLocks noChangeAspect="1"/>
          </p:cNvPicPr>
          <p:nvPr/>
        </p:nvPicPr>
        <p:blipFill>
          <a:blip r:embed="rId2"/>
          <a:stretch>
            <a:fillRect/>
          </a:stretch>
        </p:blipFill>
        <p:spPr>
          <a:xfrm>
            <a:off x="1909274" y="1560605"/>
            <a:ext cx="7001852" cy="1343212"/>
          </a:xfrm>
          <a:prstGeom prst="rect">
            <a:avLst/>
          </a:prstGeom>
        </p:spPr>
      </p:pic>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3"/>
          <a:stretch>
            <a:fillRect/>
          </a:stretch>
        </p:blipFill>
        <p:spPr>
          <a:xfrm>
            <a:off x="4549588" y="389544"/>
            <a:ext cx="2442883" cy="955162"/>
          </a:xfrm>
          <a:prstGeom prst="rect">
            <a:avLst/>
          </a:prstGeom>
        </p:spPr>
      </p:pic>
      <p:pic>
        <p:nvPicPr>
          <p:cNvPr id="2050" name="Picture 2">
            <a:extLst>
              <a:ext uri="{FF2B5EF4-FFF2-40B4-BE49-F238E27FC236}">
                <a16:creationId xmlns:a16="http://schemas.microsoft.com/office/drawing/2014/main" id="{43B2B74C-12B1-2B98-A25F-505FB0B67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274" y="3119716"/>
            <a:ext cx="6762750" cy="2928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503116E-9D8A-5A2B-96E8-C05F6299F43F}"/>
              </a:ext>
            </a:extLst>
          </p:cNvPr>
          <p:cNvPicPr>
            <a:picLocks noChangeAspect="1"/>
          </p:cNvPicPr>
          <p:nvPr/>
        </p:nvPicPr>
        <p:blipFill>
          <a:blip r:embed="rId5"/>
          <a:stretch>
            <a:fillRect/>
          </a:stretch>
        </p:blipFill>
        <p:spPr>
          <a:xfrm>
            <a:off x="1518694" y="6334666"/>
            <a:ext cx="7783011" cy="295316"/>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3" name="Picture 2">
            <a:extLst>
              <a:ext uri="{FF2B5EF4-FFF2-40B4-BE49-F238E27FC236}">
                <a16:creationId xmlns:a16="http://schemas.microsoft.com/office/drawing/2014/main" id="{A19FB4B0-0813-1040-EF28-F2DB31852353}"/>
              </a:ext>
            </a:extLst>
          </p:cNvPr>
          <p:cNvPicPr>
            <a:picLocks noChangeAspect="1"/>
          </p:cNvPicPr>
          <p:nvPr/>
        </p:nvPicPr>
        <p:blipFill>
          <a:blip r:embed="rId2"/>
          <a:stretch>
            <a:fillRect/>
          </a:stretch>
        </p:blipFill>
        <p:spPr>
          <a:xfrm>
            <a:off x="2182135" y="731520"/>
            <a:ext cx="7020905" cy="933580"/>
          </a:xfrm>
          <a:prstGeom prst="rect">
            <a:avLst/>
          </a:prstGeom>
        </p:spPr>
      </p:pic>
      <p:pic>
        <p:nvPicPr>
          <p:cNvPr id="3074" name="Picture 2">
            <a:extLst>
              <a:ext uri="{FF2B5EF4-FFF2-40B4-BE49-F238E27FC236}">
                <a16:creationId xmlns:a16="http://schemas.microsoft.com/office/drawing/2014/main" id="{C3191A1F-43AF-73A0-E92F-6B566EF71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135" y="1973580"/>
            <a:ext cx="6762750" cy="4152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DB46EB-FBB6-F6A6-8DFE-CBBA1455EE25}"/>
              </a:ext>
            </a:extLst>
          </p:cNvPr>
          <p:cNvPicPr>
            <a:picLocks noChangeAspect="1"/>
          </p:cNvPicPr>
          <p:nvPr/>
        </p:nvPicPr>
        <p:blipFill>
          <a:blip r:embed="rId4"/>
          <a:stretch>
            <a:fillRect/>
          </a:stretch>
        </p:blipFill>
        <p:spPr>
          <a:xfrm>
            <a:off x="1877292" y="6193715"/>
            <a:ext cx="7630590" cy="428685"/>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7" name="Picture 6">
            <a:extLst>
              <a:ext uri="{FF2B5EF4-FFF2-40B4-BE49-F238E27FC236}">
                <a16:creationId xmlns:a16="http://schemas.microsoft.com/office/drawing/2014/main" id="{B4C43956-9273-0DA5-709B-6F7A8DE7EC00}"/>
              </a:ext>
            </a:extLst>
          </p:cNvPr>
          <p:cNvPicPr>
            <a:picLocks noChangeAspect="1"/>
          </p:cNvPicPr>
          <p:nvPr/>
        </p:nvPicPr>
        <p:blipFill>
          <a:blip r:embed="rId3"/>
          <a:stretch>
            <a:fillRect/>
          </a:stretch>
        </p:blipFill>
        <p:spPr>
          <a:xfrm>
            <a:off x="1460333" y="1067308"/>
            <a:ext cx="5048955" cy="743054"/>
          </a:xfrm>
          <a:prstGeom prst="rect">
            <a:avLst/>
          </a:prstGeom>
        </p:spPr>
      </p:pic>
      <p:pic>
        <p:nvPicPr>
          <p:cNvPr id="10" name="Picture 9">
            <a:extLst>
              <a:ext uri="{FF2B5EF4-FFF2-40B4-BE49-F238E27FC236}">
                <a16:creationId xmlns:a16="http://schemas.microsoft.com/office/drawing/2014/main" id="{22C3B773-17BF-8D0A-71D6-075C3B3407FD}"/>
              </a:ext>
            </a:extLst>
          </p:cNvPr>
          <p:cNvPicPr>
            <a:picLocks noChangeAspect="1"/>
          </p:cNvPicPr>
          <p:nvPr/>
        </p:nvPicPr>
        <p:blipFill>
          <a:blip r:embed="rId4"/>
          <a:stretch>
            <a:fillRect/>
          </a:stretch>
        </p:blipFill>
        <p:spPr>
          <a:xfrm>
            <a:off x="1460333" y="2269023"/>
            <a:ext cx="8326012" cy="800212"/>
          </a:xfrm>
          <a:prstGeom prst="rect">
            <a:avLst/>
          </a:prstGeom>
        </p:spPr>
      </p:pic>
      <p:pic>
        <p:nvPicPr>
          <p:cNvPr id="4098" name="Picture 2">
            <a:extLst>
              <a:ext uri="{FF2B5EF4-FFF2-40B4-BE49-F238E27FC236}">
                <a16:creationId xmlns:a16="http://schemas.microsoft.com/office/drawing/2014/main" id="{F2575099-6868-145C-4164-E68B1B944B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333" y="3527896"/>
            <a:ext cx="37052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86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3" name="Picture 2">
            <a:extLst>
              <a:ext uri="{FF2B5EF4-FFF2-40B4-BE49-F238E27FC236}">
                <a16:creationId xmlns:a16="http://schemas.microsoft.com/office/drawing/2014/main" id="{5BAA2839-13EF-7C68-B635-CDB425058FF6}"/>
              </a:ext>
            </a:extLst>
          </p:cNvPr>
          <p:cNvPicPr>
            <a:picLocks noChangeAspect="1"/>
          </p:cNvPicPr>
          <p:nvPr/>
        </p:nvPicPr>
        <p:blipFill>
          <a:blip r:embed="rId2"/>
          <a:stretch>
            <a:fillRect/>
          </a:stretch>
        </p:blipFill>
        <p:spPr>
          <a:xfrm>
            <a:off x="2042547" y="955196"/>
            <a:ext cx="8106906" cy="1505160"/>
          </a:xfrm>
          <a:prstGeom prst="rect">
            <a:avLst/>
          </a:prstGeom>
        </p:spPr>
      </p:pic>
      <p:pic>
        <p:nvPicPr>
          <p:cNvPr id="5122" name="Picture 2">
            <a:extLst>
              <a:ext uri="{FF2B5EF4-FFF2-40B4-BE49-F238E27FC236}">
                <a16:creationId xmlns:a16="http://schemas.microsoft.com/office/drawing/2014/main" id="{D994CDE2-2BA3-CACC-C291-B747EA89D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547" y="3083404"/>
            <a:ext cx="370522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4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Picture 3">
            <a:extLst>
              <a:ext uri="{FF2B5EF4-FFF2-40B4-BE49-F238E27FC236}">
                <a16:creationId xmlns:a16="http://schemas.microsoft.com/office/drawing/2014/main" id="{FD6FCD18-7922-CB47-29F7-43DC4D6F3AEB}"/>
              </a:ext>
            </a:extLst>
          </p:cNvPr>
          <p:cNvPicPr>
            <a:picLocks noChangeAspect="1"/>
          </p:cNvPicPr>
          <p:nvPr/>
        </p:nvPicPr>
        <p:blipFill>
          <a:blip r:embed="rId2"/>
          <a:stretch>
            <a:fillRect/>
          </a:stretch>
        </p:blipFill>
        <p:spPr>
          <a:xfrm>
            <a:off x="2590311" y="1085067"/>
            <a:ext cx="7011378" cy="3181794"/>
          </a:xfrm>
          <a:prstGeom prst="rect">
            <a:avLst/>
          </a:prstGeom>
        </p:spPr>
      </p:pic>
    </p:spTree>
    <p:extLst>
      <p:ext uri="{BB962C8B-B14F-4D97-AF65-F5344CB8AC3E}">
        <p14:creationId xmlns:p14="http://schemas.microsoft.com/office/powerpoint/2010/main" val="48690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924231" y="1430767"/>
            <a:ext cx="9685243" cy="2944076"/>
          </a:xfrm>
          <a:prstGeom prst="rect">
            <a:avLst/>
          </a:prstGeom>
          <a:noFill/>
        </p:spPr>
        <p:txBody>
          <a:bodyPr wrap="square">
            <a:spAutoFit/>
          </a:bodyPr>
          <a:lstStyle/>
          <a:p>
            <a:pPr lvl="0" algn="ctr">
              <a:lnSpc>
                <a:spcPct val="107000"/>
              </a:lnSpc>
            </a:pPr>
            <a:r>
              <a:rPr lang="en-IN" sz="2400" b="1" u="sng"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Processor</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Anaconda </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D3D46D6-4BF0-1EF5-86A9-C21FB862A50A}"/>
              </a:ext>
            </a:extLst>
          </p:cNvPr>
          <p:cNvPicPr>
            <a:picLocks noChangeAspect="1"/>
          </p:cNvPicPr>
          <p:nvPr/>
        </p:nvPicPr>
        <p:blipFill>
          <a:blip r:embed="rId2"/>
          <a:stretch>
            <a:fillRect/>
          </a:stretch>
        </p:blipFill>
        <p:spPr>
          <a:xfrm>
            <a:off x="2174877" y="1544408"/>
            <a:ext cx="6658904" cy="4629796"/>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7E9DE9A-8CA9-F7F8-42C0-FCC597C9BEA3}"/>
              </a:ext>
            </a:extLst>
          </p:cNvPr>
          <p:cNvPicPr>
            <a:picLocks noChangeAspect="1"/>
          </p:cNvPicPr>
          <p:nvPr/>
        </p:nvPicPr>
        <p:blipFill>
          <a:blip r:embed="rId2"/>
          <a:stretch>
            <a:fillRect/>
          </a:stretch>
        </p:blipFill>
        <p:spPr>
          <a:xfrm>
            <a:off x="2895880" y="4411133"/>
            <a:ext cx="5087060" cy="2048161"/>
          </a:xfrm>
          <a:prstGeom prst="rect">
            <a:avLst/>
          </a:prstGeom>
        </p:spPr>
      </p:pic>
      <p:pic>
        <p:nvPicPr>
          <p:cNvPr id="5" name="Picture 4">
            <a:extLst>
              <a:ext uri="{FF2B5EF4-FFF2-40B4-BE49-F238E27FC236}">
                <a16:creationId xmlns:a16="http://schemas.microsoft.com/office/drawing/2014/main" id="{65CFACFD-0310-94AE-1C4A-C89A99B003A6}"/>
              </a:ext>
            </a:extLst>
          </p:cNvPr>
          <p:cNvPicPr>
            <a:picLocks noChangeAspect="1"/>
          </p:cNvPicPr>
          <p:nvPr/>
        </p:nvPicPr>
        <p:blipFill>
          <a:blip r:embed="rId3"/>
          <a:stretch>
            <a:fillRect/>
          </a:stretch>
        </p:blipFill>
        <p:spPr>
          <a:xfrm>
            <a:off x="2895880" y="3425284"/>
            <a:ext cx="2892649" cy="600159"/>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Picture 3">
            <a:extLst>
              <a:ext uri="{FF2B5EF4-FFF2-40B4-BE49-F238E27FC236}">
                <a16:creationId xmlns:a16="http://schemas.microsoft.com/office/drawing/2014/main" id="{23CCD5AE-916B-EB1F-3928-C498C1F17EF1}"/>
              </a:ext>
            </a:extLst>
          </p:cNvPr>
          <p:cNvPicPr>
            <a:picLocks noChangeAspect="1"/>
          </p:cNvPicPr>
          <p:nvPr/>
        </p:nvPicPr>
        <p:blipFill>
          <a:blip r:embed="rId2"/>
          <a:stretch>
            <a:fillRect/>
          </a:stretch>
        </p:blipFill>
        <p:spPr>
          <a:xfrm>
            <a:off x="2108321" y="960120"/>
            <a:ext cx="5506218" cy="3191320"/>
          </a:xfrm>
          <a:prstGeom prst="rect">
            <a:avLst/>
          </a:prstGeom>
        </p:spPr>
      </p:pic>
      <p:pic>
        <p:nvPicPr>
          <p:cNvPr id="6" name="Picture 5">
            <a:extLst>
              <a:ext uri="{FF2B5EF4-FFF2-40B4-BE49-F238E27FC236}">
                <a16:creationId xmlns:a16="http://schemas.microsoft.com/office/drawing/2014/main" id="{37553191-CB81-C206-1E5C-EEABC5792C74}"/>
              </a:ext>
            </a:extLst>
          </p:cNvPr>
          <p:cNvPicPr>
            <a:picLocks noChangeAspect="1"/>
          </p:cNvPicPr>
          <p:nvPr/>
        </p:nvPicPr>
        <p:blipFill>
          <a:blip r:embed="rId3"/>
          <a:stretch>
            <a:fillRect/>
          </a:stretch>
        </p:blipFill>
        <p:spPr>
          <a:xfrm>
            <a:off x="2108321" y="4803063"/>
            <a:ext cx="4963218" cy="828791"/>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3" name="Picture 2">
            <a:extLst>
              <a:ext uri="{FF2B5EF4-FFF2-40B4-BE49-F238E27FC236}">
                <a16:creationId xmlns:a16="http://schemas.microsoft.com/office/drawing/2014/main" id="{B4D4D595-4630-3497-8E7C-02DC68637FA6}"/>
              </a:ext>
            </a:extLst>
          </p:cNvPr>
          <p:cNvPicPr>
            <a:picLocks noChangeAspect="1"/>
          </p:cNvPicPr>
          <p:nvPr/>
        </p:nvPicPr>
        <p:blipFill>
          <a:blip r:embed="rId2"/>
          <a:stretch>
            <a:fillRect/>
          </a:stretch>
        </p:blipFill>
        <p:spPr>
          <a:xfrm>
            <a:off x="837466" y="1307934"/>
            <a:ext cx="5258534" cy="2524477"/>
          </a:xfrm>
          <a:prstGeom prst="rect">
            <a:avLst/>
          </a:prstGeom>
        </p:spPr>
      </p:pic>
      <p:pic>
        <p:nvPicPr>
          <p:cNvPr id="5" name="Picture 4">
            <a:extLst>
              <a:ext uri="{FF2B5EF4-FFF2-40B4-BE49-F238E27FC236}">
                <a16:creationId xmlns:a16="http://schemas.microsoft.com/office/drawing/2014/main" id="{4D95AC54-0F9F-53AF-7C8E-66D34483D2B9}"/>
              </a:ext>
            </a:extLst>
          </p:cNvPr>
          <p:cNvPicPr>
            <a:picLocks noChangeAspect="1"/>
          </p:cNvPicPr>
          <p:nvPr/>
        </p:nvPicPr>
        <p:blipFill>
          <a:blip r:embed="rId3"/>
          <a:stretch>
            <a:fillRect/>
          </a:stretch>
        </p:blipFill>
        <p:spPr>
          <a:xfrm>
            <a:off x="6325098" y="3039035"/>
            <a:ext cx="4620270" cy="2486372"/>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67B42FCA-726F-F0BA-AAB9-82F41C4FE7AD}"/>
              </a:ext>
            </a:extLst>
          </p:cNvPr>
          <p:cNvPicPr>
            <a:picLocks noChangeAspect="1"/>
          </p:cNvPicPr>
          <p:nvPr/>
        </p:nvPicPr>
        <p:blipFill>
          <a:blip r:embed="rId2"/>
          <a:stretch>
            <a:fillRect/>
          </a:stretch>
        </p:blipFill>
        <p:spPr>
          <a:xfrm>
            <a:off x="944323" y="1388617"/>
            <a:ext cx="4763165" cy="2524477"/>
          </a:xfrm>
          <a:prstGeom prst="rect">
            <a:avLst/>
          </a:prstGeom>
        </p:spPr>
      </p:pic>
      <p:pic>
        <p:nvPicPr>
          <p:cNvPr id="5" name="Picture 4">
            <a:extLst>
              <a:ext uri="{FF2B5EF4-FFF2-40B4-BE49-F238E27FC236}">
                <a16:creationId xmlns:a16="http://schemas.microsoft.com/office/drawing/2014/main" id="{F212EF8B-A7B3-C45F-EEFE-AD9F26404E62}"/>
              </a:ext>
            </a:extLst>
          </p:cNvPr>
          <p:cNvPicPr>
            <a:picLocks noChangeAspect="1"/>
          </p:cNvPicPr>
          <p:nvPr/>
        </p:nvPicPr>
        <p:blipFill>
          <a:blip r:embed="rId3"/>
          <a:stretch>
            <a:fillRect/>
          </a:stretch>
        </p:blipFill>
        <p:spPr>
          <a:xfrm>
            <a:off x="6115519" y="2650855"/>
            <a:ext cx="4829849" cy="2524477"/>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8BBE1029-583E-8A05-D261-733EDDFD9A49}"/>
              </a:ext>
            </a:extLst>
          </p:cNvPr>
          <p:cNvPicPr>
            <a:picLocks noChangeAspect="1"/>
          </p:cNvPicPr>
          <p:nvPr/>
        </p:nvPicPr>
        <p:blipFill>
          <a:blip r:embed="rId2"/>
          <a:stretch>
            <a:fillRect/>
          </a:stretch>
        </p:blipFill>
        <p:spPr>
          <a:xfrm>
            <a:off x="963024" y="1527750"/>
            <a:ext cx="4877481" cy="2457793"/>
          </a:xfrm>
          <a:prstGeom prst="rect">
            <a:avLst/>
          </a:prstGeom>
        </p:spPr>
      </p:pic>
      <p:pic>
        <p:nvPicPr>
          <p:cNvPr id="5" name="Picture 4">
            <a:extLst>
              <a:ext uri="{FF2B5EF4-FFF2-40B4-BE49-F238E27FC236}">
                <a16:creationId xmlns:a16="http://schemas.microsoft.com/office/drawing/2014/main" id="{E562D7C3-0D56-EAF6-EE2C-AB74726D1525}"/>
              </a:ext>
            </a:extLst>
          </p:cNvPr>
          <p:cNvPicPr>
            <a:picLocks noChangeAspect="1"/>
          </p:cNvPicPr>
          <p:nvPr/>
        </p:nvPicPr>
        <p:blipFill>
          <a:blip r:embed="rId3"/>
          <a:stretch>
            <a:fillRect/>
          </a:stretch>
        </p:blipFill>
        <p:spPr>
          <a:xfrm>
            <a:off x="6198754" y="2969663"/>
            <a:ext cx="4877481" cy="2505425"/>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B4CC2BF6-E16A-4EC3-F7D2-298E8AD18D78}"/>
              </a:ext>
            </a:extLst>
          </p:cNvPr>
          <p:cNvPicPr>
            <a:picLocks noChangeAspect="1"/>
          </p:cNvPicPr>
          <p:nvPr/>
        </p:nvPicPr>
        <p:blipFill>
          <a:blip r:embed="rId2"/>
          <a:stretch>
            <a:fillRect/>
          </a:stretch>
        </p:blipFill>
        <p:spPr>
          <a:xfrm>
            <a:off x="1053066" y="1427952"/>
            <a:ext cx="4115374" cy="1705213"/>
          </a:xfrm>
          <a:prstGeom prst="rect">
            <a:avLst/>
          </a:prstGeom>
        </p:spPr>
      </p:pic>
      <p:pic>
        <p:nvPicPr>
          <p:cNvPr id="2" name="Picture 1">
            <a:extLst>
              <a:ext uri="{FF2B5EF4-FFF2-40B4-BE49-F238E27FC236}">
                <a16:creationId xmlns:a16="http://schemas.microsoft.com/office/drawing/2014/main" id="{D4496AC8-CE0A-680A-E54C-E0B2543618E7}"/>
              </a:ext>
            </a:extLst>
          </p:cNvPr>
          <p:cNvPicPr>
            <a:picLocks noChangeAspect="1"/>
          </p:cNvPicPr>
          <p:nvPr/>
        </p:nvPicPr>
        <p:blipFill>
          <a:blip r:embed="rId3"/>
          <a:stretch>
            <a:fillRect/>
          </a:stretch>
        </p:blipFill>
        <p:spPr>
          <a:xfrm>
            <a:off x="6237768" y="1427952"/>
            <a:ext cx="5201376" cy="3962953"/>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5" name="Picture 4">
            <a:extLst>
              <a:ext uri="{FF2B5EF4-FFF2-40B4-BE49-F238E27FC236}">
                <a16:creationId xmlns:a16="http://schemas.microsoft.com/office/drawing/2014/main" id="{4E4A315D-AC9D-1DB7-C816-37F761A24455}"/>
              </a:ext>
            </a:extLst>
          </p:cNvPr>
          <p:cNvPicPr>
            <a:picLocks noChangeAspect="1"/>
          </p:cNvPicPr>
          <p:nvPr/>
        </p:nvPicPr>
        <p:blipFill>
          <a:blip r:embed="rId2"/>
          <a:stretch>
            <a:fillRect/>
          </a:stretch>
        </p:blipFill>
        <p:spPr>
          <a:xfrm>
            <a:off x="465268" y="116258"/>
            <a:ext cx="5106113" cy="4661945"/>
          </a:xfrm>
          <a:prstGeom prst="rect">
            <a:avLst/>
          </a:prstGeom>
        </p:spPr>
      </p:pic>
      <p:pic>
        <p:nvPicPr>
          <p:cNvPr id="7" name="Picture 6">
            <a:extLst>
              <a:ext uri="{FF2B5EF4-FFF2-40B4-BE49-F238E27FC236}">
                <a16:creationId xmlns:a16="http://schemas.microsoft.com/office/drawing/2014/main" id="{46AC29A2-2BF8-612D-6CC4-3DD0ABD3CA91}"/>
              </a:ext>
            </a:extLst>
          </p:cNvPr>
          <p:cNvPicPr>
            <a:picLocks noChangeAspect="1"/>
          </p:cNvPicPr>
          <p:nvPr/>
        </p:nvPicPr>
        <p:blipFill>
          <a:blip r:embed="rId3"/>
          <a:stretch>
            <a:fillRect/>
          </a:stretch>
        </p:blipFill>
        <p:spPr>
          <a:xfrm>
            <a:off x="4634982" y="2447230"/>
            <a:ext cx="6221455" cy="3705742"/>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73383" y="347472"/>
            <a:ext cx="10671048" cy="768096"/>
          </a:xfrm>
        </p:spPr>
        <p:txBody>
          <a:bodyPr/>
          <a:lstStyle/>
          <a:p>
            <a:pPr algn="ctr"/>
            <a:r>
              <a:rPr lang="en-US" dirty="0">
                <a:solidFill>
                  <a:srgbClr val="002060"/>
                </a:solidFill>
                <a:effectLst>
                  <a:outerShdw blurRad="38100" dist="38100" dir="2700000" algn="tl">
                    <a:srgbClr val="000000">
                      <a:alpha val="43137"/>
                    </a:srgbClr>
                  </a:outerShdw>
                </a:effectLst>
                <a:highlight>
                  <a:srgbClr val="C0C0C0"/>
                </a:highlight>
              </a:rPr>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812435"/>
            <a:ext cx="10504303" cy="4342279"/>
          </a:xfrm>
          <a:prstGeom prst="rect">
            <a:avLst/>
          </a:prstGeom>
          <a:noFill/>
        </p:spPr>
        <p:txBody>
          <a:bodyPr wrap="square" rtlCol="0">
            <a:spAutoFit/>
          </a:bodyPr>
          <a:lstStyle/>
          <a:p>
            <a:pPr marL="457200" algn="just">
              <a:lnSpc>
                <a:spcPct val="107000"/>
              </a:lnSpc>
              <a:spcAft>
                <a:spcPts val="800"/>
              </a:spcAft>
            </a:pPr>
            <a:r>
              <a:rPr lang="en-US" sz="1800" dirty="0">
                <a:solidFill>
                  <a:schemeClr val="bg2">
                    <a:lumMod val="50000"/>
                  </a:schemeClr>
                </a:solidFill>
                <a:effectLst/>
                <a:highlight>
                  <a:srgbClr val="C0C0C0"/>
                </a:highlight>
                <a:latin typeface="Calibri" panose="020F0502020204030204" pitchFamily="34" charset="0"/>
                <a:ea typeface="Times New Roman" panose="02020603050405020304" pitchFamily="18" charset="0"/>
                <a:cs typeface="Calibri" panose="020F050202020403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sz="1800" dirty="0">
              <a:solidFill>
                <a:schemeClr val="bg2">
                  <a:lumMod val="50000"/>
                </a:schemeClr>
              </a:solidFill>
              <a:effectLst/>
              <a:highlight>
                <a:srgbClr val="C0C0C0"/>
              </a:highligh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chemeClr val="bg2">
                    <a:lumMod val="50000"/>
                  </a:schemeClr>
                </a:solidFill>
                <a:effectLst/>
                <a:highlight>
                  <a:srgbClr val="C0C0C0"/>
                </a:highlight>
                <a:latin typeface="Calibri" panose="020F0502020204030204" pitchFamily="34" charset="0"/>
                <a:ea typeface="Times New Roman" panose="02020603050405020304" pitchFamily="18" charset="0"/>
                <a:cs typeface="Calibri" panose="020F0502020204030204" pitchFamily="34" charset="0"/>
              </a:rPr>
              <a:t>Spam Detector is used to detect unwanted, malicious and virus infected texts and helps to separate them from the </a:t>
            </a:r>
            <a:r>
              <a:rPr lang="en-US" sz="1800" dirty="0" err="1">
                <a:solidFill>
                  <a:schemeClr val="bg2">
                    <a:lumMod val="50000"/>
                  </a:schemeClr>
                </a:solidFill>
                <a:effectLst/>
                <a:highlight>
                  <a:srgbClr val="C0C0C0"/>
                </a:highlight>
                <a:latin typeface="Calibri" panose="020F0502020204030204" pitchFamily="34" charset="0"/>
                <a:ea typeface="Times New Roman" panose="02020603050405020304" pitchFamily="18" charset="0"/>
                <a:cs typeface="Calibri" panose="020F0502020204030204" pitchFamily="34" charset="0"/>
              </a:rPr>
              <a:t>nonspam</a:t>
            </a:r>
            <a:r>
              <a:rPr lang="en-US" sz="1800" dirty="0">
                <a:solidFill>
                  <a:schemeClr val="bg2">
                    <a:lumMod val="50000"/>
                  </a:schemeClr>
                </a:solidFill>
                <a:effectLst/>
                <a:highlight>
                  <a:srgbClr val="C0C0C0"/>
                </a:highlight>
                <a:latin typeface="Calibri" panose="020F0502020204030204" pitchFamily="34" charset="0"/>
                <a:ea typeface="Times New Roman" panose="02020603050405020304" pitchFamily="18" charset="0"/>
                <a:cs typeface="Calibri" panose="020F0502020204030204" pitchFamily="34" charset="0"/>
              </a:rPr>
              <a:t> texts. It uses a binary type of classification containing the labels such as ‘ham’ (</a:t>
            </a:r>
            <a:r>
              <a:rPr lang="en-US" sz="1800" dirty="0" err="1">
                <a:solidFill>
                  <a:schemeClr val="bg2">
                    <a:lumMod val="50000"/>
                  </a:schemeClr>
                </a:solidFill>
                <a:effectLst/>
                <a:highlight>
                  <a:srgbClr val="C0C0C0"/>
                </a:highlight>
                <a:latin typeface="Calibri" panose="020F0502020204030204" pitchFamily="34" charset="0"/>
                <a:ea typeface="Times New Roman" panose="02020603050405020304" pitchFamily="18" charset="0"/>
                <a:cs typeface="Calibri" panose="020F0502020204030204" pitchFamily="34" charset="0"/>
              </a:rPr>
              <a:t>nonspam</a:t>
            </a:r>
            <a:r>
              <a:rPr lang="en-US" sz="1800" dirty="0">
                <a:solidFill>
                  <a:schemeClr val="bg2">
                    <a:lumMod val="50000"/>
                  </a:schemeClr>
                </a:solidFill>
                <a:effectLst/>
                <a:highlight>
                  <a:srgbClr val="C0C0C0"/>
                </a:highlight>
                <a:latin typeface="Calibri" panose="020F0502020204030204" pitchFamily="34" charset="0"/>
                <a:ea typeface="Times New Roman" panose="02020603050405020304" pitchFamily="18" charset="0"/>
                <a:cs typeface="Calibri" panose="020F0502020204030204" pitchFamily="34" charset="0"/>
              </a:rPr>
              <a:t>)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sz="1800" dirty="0">
              <a:solidFill>
                <a:schemeClr val="bg2">
                  <a:lumMod val="50000"/>
                </a:schemeClr>
              </a:solidFill>
              <a:effectLst/>
              <a:highlight>
                <a:srgbClr val="C0C0C0"/>
              </a:highligh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chemeClr val="bg2">
                    <a:lumMod val="50000"/>
                  </a:schemeClr>
                </a:solidFill>
                <a:effectLst/>
                <a:highlight>
                  <a:srgbClr val="C0C0C0"/>
                </a:highlight>
                <a:latin typeface="Calibri" panose="020F0502020204030204" pitchFamily="34" charset="0"/>
                <a:ea typeface="Times New Roman" panose="02020603050405020304" pitchFamily="18" charset="0"/>
                <a:cs typeface="Calibri" panose="020F0502020204030204" pitchFamily="34" charset="0"/>
              </a:rPr>
              <a:t>A collection of 5573 rows SMS spam messages was manually extracted from the </a:t>
            </a:r>
            <a:r>
              <a:rPr lang="en-US" sz="1800" dirty="0" err="1">
                <a:solidFill>
                  <a:schemeClr val="bg2">
                    <a:lumMod val="50000"/>
                  </a:schemeClr>
                </a:solidFill>
                <a:effectLst/>
                <a:highlight>
                  <a:srgbClr val="C0C0C0"/>
                </a:highlight>
                <a:latin typeface="Calibri" panose="020F0502020204030204" pitchFamily="34" charset="0"/>
                <a:ea typeface="Times New Roman" panose="02020603050405020304" pitchFamily="18" charset="0"/>
                <a:cs typeface="Calibri" panose="020F0502020204030204" pitchFamily="34" charset="0"/>
              </a:rPr>
              <a:t>Grumbletext</a:t>
            </a:r>
            <a:r>
              <a:rPr lang="en-US" sz="1800" dirty="0">
                <a:solidFill>
                  <a:schemeClr val="bg2">
                    <a:lumMod val="50000"/>
                  </a:schemeClr>
                </a:solidFill>
                <a:effectLst/>
                <a:highlight>
                  <a:srgbClr val="C0C0C0"/>
                </a:highlight>
                <a:latin typeface="Calibri" panose="020F0502020204030204" pitchFamily="34" charset="0"/>
                <a:ea typeface="Times New Roman" panose="02020603050405020304" pitchFamily="18" charset="0"/>
                <a:cs typeface="Calibri" panose="020F0502020204030204" pitchFamily="34"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sz="1800" dirty="0">
              <a:solidFill>
                <a:schemeClr val="bg2">
                  <a:lumMod val="50000"/>
                </a:schemeClr>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1352" y="4383741"/>
            <a:ext cx="8462144" cy="3278841"/>
          </a:xfrm>
        </p:spPr>
        <p:txBody>
          <a:bodyPr/>
          <a:lstStyle/>
          <a:p>
            <a:pPr algn="ctr"/>
            <a:br>
              <a:rPr lang="en-US" dirty="0">
                <a:solidFill>
                  <a:schemeClr val="tx1"/>
                </a:solidFill>
                <a:effectLst>
                  <a:outerShdw blurRad="38100" dist="38100" dir="2700000" algn="tl">
                    <a:srgbClr val="000000">
                      <a:alpha val="43137"/>
                    </a:srgbClr>
                  </a:outerShdw>
                </a:effectLst>
              </a:rPr>
            </a:br>
            <a:br>
              <a:rPr lang="en-US" dirty="0">
                <a:solidFill>
                  <a:schemeClr val="tx1"/>
                </a:solidFill>
                <a:effectLst>
                  <a:outerShdw blurRad="38100" dist="38100" dir="2700000" algn="tl">
                    <a:srgbClr val="000000">
                      <a:alpha val="43137"/>
                    </a:srgbClr>
                  </a:outerShdw>
                </a:effectLst>
              </a:rPr>
            </a:br>
            <a:r>
              <a:rPr lang="en-US" dirty="0">
                <a:solidFill>
                  <a:schemeClr val="tx1"/>
                </a:solidFill>
                <a:effectLst>
                  <a:outerShdw blurRad="38100" dist="38100" dir="2700000" algn="tl">
                    <a:srgbClr val="000000">
                      <a:alpha val="43137"/>
                    </a:srgbClr>
                  </a:outerShdw>
                </a:effectLst>
              </a:rPr>
              <a:t>Final Procedure:</a:t>
            </a:r>
            <a:br>
              <a:rPr lang="en-US" dirty="0">
                <a:solidFill>
                  <a:schemeClr val="tx1"/>
                </a:solidFill>
                <a:effectLst>
                  <a:outerShdw blurRad="38100" dist="38100" dir="2700000" algn="tl">
                    <a:srgbClr val="000000">
                      <a:alpha val="43137"/>
                    </a:srgbClr>
                  </a:outerShdw>
                </a:effectLst>
              </a:rPr>
            </a:br>
            <a:br>
              <a:rPr lang="en-US" dirty="0">
                <a:solidFill>
                  <a:schemeClr val="tx1"/>
                </a:solidFill>
                <a:effectLst>
                  <a:outerShdw blurRad="38100" dist="38100" dir="2700000" algn="tl">
                    <a:srgbClr val="000000">
                      <a:alpha val="43137"/>
                    </a:srgbClr>
                  </a:outerShdw>
                </a:effectLst>
              </a:rPr>
            </a:br>
            <a:br>
              <a:rPr lang="en-US" dirty="0">
                <a:solidFill>
                  <a:schemeClr val="tx1"/>
                </a:solidFill>
                <a:effectLst>
                  <a:outerShdw blurRad="38100" dist="38100" dir="2700000" algn="tl">
                    <a:srgbClr val="000000">
                      <a:alpha val="43137"/>
                    </a:srgbClr>
                  </a:outerShdw>
                </a:effectLst>
              </a:rPr>
            </a:br>
            <a:br>
              <a:rPr lang="en-US" dirty="0">
                <a:solidFill>
                  <a:schemeClr val="tx1"/>
                </a:solidFill>
                <a:effectLst>
                  <a:outerShdw blurRad="38100" dist="38100" dir="2700000" algn="tl">
                    <a:srgbClr val="000000">
                      <a:alpha val="43137"/>
                    </a:srgbClr>
                  </a:outerShdw>
                </a:effectLst>
              </a:rPr>
            </a:br>
            <a:r>
              <a:rPr lang="en-US" dirty="0">
                <a:solidFill>
                  <a:schemeClr val="tx1"/>
                </a:solidFill>
                <a:effectLst>
                  <a:outerShdw blurRad="38100" dist="38100" dir="2700000" algn="tl">
                    <a:srgbClr val="000000">
                      <a:alpha val="43137"/>
                    </a:srgbClr>
                  </a:outerShdw>
                </a:effectLst>
              </a:rPr>
              <a:t>1. Saving the model</a:t>
            </a:r>
            <a:br>
              <a:rPr lang="en-US" dirty="0">
                <a:solidFill>
                  <a:schemeClr val="tx1"/>
                </a:solidFill>
                <a:effectLst>
                  <a:outerShdw blurRad="38100" dist="38100" dir="2700000" algn="tl">
                    <a:srgbClr val="000000">
                      <a:alpha val="43137"/>
                    </a:srgbClr>
                  </a:outerShdw>
                </a:effectLst>
              </a:rPr>
            </a:br>
            <a:br>
              <a:rPr lang="en-US" dirty="0">
                <a:solidFill>
                  <a:schemeClr val="tx1"/>
                </a:solidFill>
                <a:effectLst>
                  <a:outerShdw blurRad="38100" dist="38100" dir="2700000" algn="tl">
                    <a:srgbClr val="000000">
                      <a:alpha val="43137"/>
                    </a:srgbClr>
                  </a:outerShdw>
                </a:effectLst>
              </a:rPr>
            </a:br>
            <a:br>
              <a:rPr lang="en-US" dirty="0">
                <a:solidFill>
                  <a:schemeClr val="tx1"/>
                </a:solidFill>
                <a:effectLst>
                  <a:outerShdw blurRad="38100" dist="38100" dir="2700000" algn="tl">
                    <a:srgbClr val="000000">
                      <a:alpha val="43137"/>
                    </a:srgbClr>
                  </a:outerShdw>
                </a:effectLst>
              </a:rPr>
            </a:br>
            <a:br>
              <a:rPr lang="en-US" dirty="0">
                <a:solidFill>
                  <a:schemeClr val="tx1"/>
                </a:solidFill>
                <a:effectLst>
                  <a:outerShdw blurRad="38100" dist="38100" dir="2700000" algn="tl">
                    <a:srgbClr val="000000">
                      <a:alpha val="43137"/>
                    </a:srgbClr>
                  </a:outerShdw>
                </a:effectLst>
              </a:rPr>
            </a:br>
            <a:br>
              <a:rPr lang="en-US" dirty="0">
                <a:solidFill>
                  <a:schemeClr val="tx1"/>
                </a:solidFill>
                <a:effectLst>
                  <a:outerShdw blurRad="38100" dist="38100" dir="2700000" algn="tl">
                    <a:srgbClr val="000000">
                      <a:alpha val="43137"/>
                    </a:srgbClr>
                  </a:outerShdw>
                </a:effectLst>
              </a:rPr>
            </a:br>
            <a:br>
              <a:rPr lang="en-US" dirty="0">
                <a:solidFill>
                  <a:schemeClr val="tx1"/>
                </a:solidFill>
                <a:effectLst>
                  <a:outerShdw blurRad="38100" dist="38100" dir="2700000" algn="tl">
                    <a:srgbClr val="000000">
                      <a:alpha val="43137"/>
                    </a:srgbClr>
                  </a:outerShdw>
                </a:effectLst>
              </a:rPr>
            </a:br>
            <a:br>
              <a:rPr lang="en-US" b="1" i="0" dirty="0">
                <a:solidFill>
                  <a:schemeClr val="tx1"/>
                </a:solidFill>
                <a:effectLst>
                  <a:outerShdw blurRad="38100" dist="38100" dir="2700000" algn="tl">
                    <a:srgbClr val="000000">
                      <a:alpha val="43137"/>
                    </a:srgbClr>
                  </a:outerShdw>
                </a:effectLst>
                <a:latin typeface="-apple-system"/>
              </a:rPr>
            </a:br>
            <a:br>
              <a:rPr lang="en-US" b="1" i="0" dirty="0">
                <a:solidFill>
                  <a:schemeClr val="tx1"/>
                </a:solidFill>
                <a:effectLst>
                  <a:outerShdw blurRad="38100" dist="38100" dir="2700000" algn="tl">
                    <a:srgbClr val="000000">
                      <a:alpha val="43137"/>
                    </a:srgbClr>
                  </a:outerShdw>
                </a:effectLst>
                <a:latin typeface="-apple-system"/>
              </a:rPr>
            </a:br>
            <a:endParaRPr lang="en-US" dirty="0">
              <a:solidFill>
                <a:schemeClr val="tx1"/>
              </a:solidFill>
              <a:effectLst>
                <a:outerShdw blurRad="38100" dist="38100" dir="2700000" algn="tl">
                  <a:srgbClr val="000000">
                    <a:alpha val="43137"/>
                  </a:srgbClr>
                </a:outerShdw>
              </a:effectLst>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5" name="Picture 4">
            <a:extLst>
              <a:ext uri="{FF2B5EF4-FFF2-40B4-BE49-F238E27FC236}">
                <a16:creationId xmlns:a16="http://schemas.microsoft.com/office/drawing/2014/main" id="{863D175A-227C-966D-83D1-71D1D1FCEEA2}"/>
              </a:ext>
            </a:extLst>
          </p:cNvPr>
          <p:cNvPicPr>
            <a:picLocks noChangeAspect="1"/>
          </p:cNvPicPr>
          <p:nvPr/>
        </p:nvPicPr>
        <p:blipFill>
          <a:blip r:embed="rId2"/>
          <a:stretch>
            <a:fillRect/>
          </a:stretch>
        </p:blipFill>
        <p:spPr>
          <a:xfrm>
            <a:off x="4428017" y="4212612"/>
            <a:ext cx="4326017" cy="83900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pPr algn="ct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31</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5" name="Picture 4">
            <a:extLst>
              <a:ext uri="{FF2B5EF4-FFF2-40B4-BE49-F238E27FC236}">
                <a16:creationId xmlns:a16="http://schemas.microsoft.com/office/drawing/2014/main" id="{486E63AC-126E-759C-1F18-9F8B18DCFB42}"/>
              </a:ext>
            </a:extLst>
          </p:cNvPr>
          <p:cNvPicPr>
            <a:picLocks noChangeAspect="1"/>
          </p:cNvPicPr>
          <p:nvPr/>
        </p:nvPicPr>
        <p:blipFill>
          <a:blip r:embed="rId2"/>
          <a:stretch>
            <a:fillRect/>
          </a:stretch>
        </p:blipFill>
        <p:spPr>
          <a:xfrm>
            <a:off x="3922838" y="1997400"/>
            <a:ext cx="5163271" cy="4363059"/>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28599" y="-1089210"/>
            <a:ext cx="10622639" cy="3334870"/>
          </a:xfrm>
        </p:spPr>
        <p:txBody>
          <a:bodyPr/>
          <a:lstStyle/>
          <a:p>
            <a:pPr algn="ctr"/>
            <a:br>
              <a:rPr lang="en-US" dirty="0">
                <a:solidFill>
                  <a:schemeClr val="tx1"/>
                </a:solidFill>
                <a:effectLst>
                  <a:outerShdw blurRad="38100" dist="38100" dir="2700000" algn="tl">
                    <a:srgbClr val="000000">
                      <a:alpha val="43137"/>
                    </a:srgbClr>
                  </a:outerShdw>
                </a:effectLst>
              </a:rPr>
            </a:br>
            <a:br>
              <a:rPr lang="en-US" dirty="0">
                <a:solidFill>
                  <a:schemeClr val="tx1"/>
                </a:solidFill>
                <a:effectLst>
                  <a:outerShdw blurRad="38100" dist="38100" dir="2700000" algn="tl">
                    <a:srgbClr val="000000">
                      <a:alpha val="43137"/>
                    </a:srgbClr>
                  </a:outerShdw>
                </a:effectLst>
              </a:rPr>
            </a:br>
            <a:br>
              <a:rPr lang="en-US" dirty="0">
                <a:solidFill>
                  <a:schemeClr val="tx1"/>
                </a:solidFill>
                <a:effectLst>
                  <a:outerShdw blurRad="38100" dist="38100" dir="2700000" algn="tl">
                    <a:srgbClr val="000000">
                      <a:alpha val="43137"/>
                    </a:srgbClr>
                  </a:outerShdw>
                </a:effectLst>
              </a:rPr>
            </a:br>
            <a:r>
              <a:rPr lang="en-US" dirty="0">
                <a:solidFill>
                  <a:schemeClr val="tx1"/>
                </a:solidFill>
                <a:effectLst>
                  <a:outerShdw blurRad="38100" dist="38100" dir="2700000" algn="tl">
                    <a:srgbClr val="000000">
                      <a:alpha val="43137"/>
                    </a:srgbClr>
                  </a:outerShdw>
                </a:effectLst>
              </a:rPr>
              <a:t>3. </a:t>
            </a:r>
            <a:r>
              <a:rPr lang="en-US" b="1" i="0" dirty="0">
                <a:solidFill>
                  <a:schemeClr val="tx1"/>
                </a:solidFill>
                <a:effectLst>
                  <a:outerShdw blurRad="38100" dist="38100" dir="2700000" algn="tl">
                    <a:srgbClr val="000000">
                      <a:alpha val="43137"/>
                    </a:srgbClr>
                  </a:outerShdw>
                </a:effectLst>
                <a:latin typeface="-apple-system"/>
              </a:rPr>
              <a:t>Saving the model in CSV format</a:t>
            </a:r>
            <a:br>
              <a:rPr lang="en-US" b="1" i="0" dirty="0">
                <a:solidFill>
                  <a:schemeClr val="tx1"/>
                </a:solidFill>
                <a:effectLst>
                  <a:outerShdw blurRad="38100" dist="38100" dir="2700000" algn="tl">
                    <a:srgbClr val="000000">
                      <a:alpha val="43137"/>
                    </a:srgbClr>
                  </a:outerShdw>
                </a:effectLst>
                <a:latin typeface="-apple-system"/>
              </a:rPr>
            </a:br>
            <a:br>
              <a:rPr lang="en-US" b="1" i="0" dirty="0">
                <a:solidFill>
                  <a:schemeClr val="tx1"/>
                </a:solidFill>
                <a:effectLst>
                  <a:outerShdw blurRad="38100" dist="38100" dir="2700000" algn="tl">
                    <a:srgbClr val="000000">
                      <a:alpha val="43137"/>
                    </a:srgbClr>
                  </a:outerShdw>
                </a:effectLst>
                <a:latin typeface="-apple-system"/>
              </a:rPr>
            </a:br>
            <a:endParaRPr lang="en-US" dirty="0">
              <a:solidFill>
                <a:schemeClr val="tx1"/>
              </a:solidFill>
              <a:effectLst>
                <a:outerShdw blurRad="38100" dist="38100" dir="2700000" algn="tl">
                  <a:srgbClr val="000000">
                    <a:alpha val="43137"/>
                  </a:srgbClr>
                </a:outerShdw>
              </a:effectLst>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4" name="Picture 3">
            <a:extLst>
              <a:ext uri="{FF2B5EF4-FFF2-40B4-BE49-F238E27FC236}">
                <a16:creationId xmlns:a16="http://schemas.microsoft.com/office/drawing/2014/main" id="{C1A6EF14-4266-F44B-ACB2-9D30D5B9AD04}"/>
              </a:ext>
            </a:extLst>
          </p:cNvPr>
          <p:cNvPicPr>
            <a:picLocks noChangeAspect="1"/>
          </p:cNvPicPr>
          <p:nvPr/>
        </p:nvPicPr>
        <p:blipFill>
          <a:blip r:embed="rId2"/>
          <a:stretch>
            <a:fillRect/>
          </a:stretch>
        </p:blipFill>
        <p:spPr>
          <a:xfrm>
            <a:off x="3442593" y="2949086"/>
            <a:ext cx="5925377" cy="959828"/>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lstStyle/>
          <a:p>
            <a:pPr algn="ctr"/>
            <a:r>
              <a:rPr lang="en-US" b="1" dirty="0">
                <a:solidFill>
                  <a:schemeClr val="tx1"/>
                </a:solidFill>
                <a:effectLst>
                  <a:outerShdw blurRad="38100" dist="38100" dir="2700000" algn="tl">
                    <a:srgbClr val="000000">
                      <a:alpha val="43137"/>
                    </a:srgbClr>
                  </a:outerShdw>
                </a:effectLst>
              </a:rPr>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638299" y="2097741"/>
            <a:ext cx="8592671" cy="4343400"/>
          </a:xfrm>
        </p:spPr>
        <p:txBody>
          <a:bodyPr/>
          <a:lstStyle/>
          <a:p>
            <a:pPr marL="228600" algn="just">
              <a:lnSpc>
                <a:spcPct val="107000"/>
              </a:lnSpc>
              <a:spcAft>
                <a:spcPts val="800"/>
              </a:spcAft>
            </a:pPr>
            <a:r>
              <a:rPr lang="en-US" sz="1800" dirty="0">
                <a:solidFill>
                  <a:schemeClr val="tx1"/>
                </a:solidFill>
                <a:effectLst/>
                <a:highlight>
                  <a:srgbClr val="E6F0FE"/>
                </a:highlight>
                <a:latin typeface="Calibri" panose="020F0502020204030204" pitchFamily="34" charset="0"/>
                <a:ea typeface="Calibri" panose="020F0502020204030204" pitchFamily="34" charset="0"/>
                <a:cs typeface="Calibri" panose="020F0502020204030204" pitchFamily="34" charset="0"/>
              </a:rPr>
              <a:t>In this project we have detected spam and ham messages </a:t>
            </a:r>
            <a:r>
              <a:rPr lang="en-US" sz="1800" b="0" i="0" dirty="0">
                <a:solidFill>
                  <a:schemeClr val="tx1"/>
                </a:solidFill>
                <a:effectLst/>
                <a:highlight>
                  <a:srgbClr val="E6F0FE"/>
                </a:highlight>
                <a:latin typeface="Calibri" panose="020F0502020204030204" pitchFamily="34" charset="0"/>
                <a:ea typeface="Calibri" panose="020F0502020204030204" pitchFamily="34" charset="0"/>
                <a:cs typeface="Calibri" panose="020F0502020204030204" pitchFamily="34" charset="0"/>
              </a:rPr>
              <a:t>that have been collected for SMS Spam research</a:t>
            </a:r>
            <a:r>
              <a:rPr lang="en-US" sz="1800" dirty="0">
                <a:solidFill>
                  <a:schemeClr val="tx1"/>
                </a:solidFill>
                <a:effectLst/>
                <a:highlight>
                  <a:srgbClr val="E6F0FE"/>
                </a:highlight>
                <a:latin typeface="Calibri" panose="020F0502020204030204" pitchFamily="34" charset="0"/>
                <a:ea typeface="Calibri" panose="020F0502020204030204" pitchFamily="34" charset="0"/>
                <a:cs typeface="Calibri" panose="020F0502020204030204" pitchFamily="34" charset="0"/>
              </a:rPr>
              <a:t>. Then we have done different text process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highlight>
                  <a:srgbClr val="E6F0FE"/>
                </a:highligh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highlight>
                  <a:srgbClr val="E6F0FE"/>
                </a:highligh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highlight>
                <a:srgbClr val="E6F0FE"/>
              </a:highligh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tx1"/>
              </a:solidFill>
              <a:highlight>
                <a:srgbClr val="E6F0FE"/>
              </a:highlight>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33</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814354" y="2077212"/>
            <a:ext cx="4169664" cy="667512"/>
          </a:xfrm>
        </p:spPr>
        <p:txBody>
          <a:bodyPr/>
          <a:lstStyle/>
          <a:p>
            <a:r>
              <a:rPr lang="en-US" b="1" dirty="0">
                <a:solidFill>
                  <a:schemeClr val="tx1"/>
                </a:solidFill>
                <a:effectLst>
                  <a:outerShdw blurRad="38100" dist="38100" dir="2700000" algn="tl">
                    <a:srgbClr val="000000">
                      <a:alpha val="43137"/>
                    </a:srgbClr>
                  </a:outerShdw>
                </a:effectLst>
              </a:rPr>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2250142" y="3025141"/>
            <a:ext cx="5091953" cy="2176272"/>
          </a:xfrm>
        </p:spPr>
        <p:txBody>
          <a:bodyPr/>
          <a:lstStyle/>
          <a:p>
            <a:endParaRPr lang="en-US" dirty="0">
              <a:solidFill>
                <a:schemeClr val="tx1"/>
              </a:solidFill>
              <a:effectLst>
                <a:outerShdw blurRad="38100" dist="38100" dir="2700000" algn="tl">
                  <a:srgbClr val="000000">
                    <a:alpha val="43137"/>
                  </a:srgbClr>
                </a:outerShdw>
              </a:effectLst>
            </a:endParaRPr>
          </a:p>
          <a:p>
            <a:r>
              <a:rPr lang="en-US" b="1" dirty="0">
                <a:solidFill>
                  <a:schemeClr val="tx1"/>
                </a:solidFill>
                <a:effectLst>
                  <a:outerShdw blurRad="38100" dist="38100" dir="2700000" algn="tl">
                    <a:srgbClr val="000000">
                      <a:alpha val="43137"/>
                    </a:srgbClr>
                  </a:outerShdw>
                </a:effectLst>
              </a:rPr>
              <a:t>Prepared by</a:t>
            </a:r>
            <a:r>
              <a:rPr lang="en-US" dirty="0">
                <a:solidFill>
                  <a:schemeClr val="tx1"/>
                </a:solidFill>
                <a:effectLst>
                  <a:outerShdw blurRad="38100" dist="38100" dir="2700000" algn="tl">
                    <a:srgbClr val="000000">
                      <a:alpha val="43137"/>
                    </a:srgbClr>
                  </a:outerShdw>
                </a:effectLst>
              </a:rPr>
              <a:t>: Pankaj Suryawanshi</a:t>
            </a:r>
          </a:p>
          <a:p>
            <a:endParaRPr lang="en-US" dirty="0">
              <a:solidFill>
                <a:schemeClr val="tx1"/>
              </a:solidFill>
              <a:effectLst>
                <a:outerShdw blurRad="38100" dist="38100" dir="2700000" algn="tl">
                  <a:srgbClr val="000000">
                    <a:alpha val="43137"/>
                  </a:srgbClr>
                </a:outerShdw>
              </a:effectLst>
            </a:endParaRPr>
          </a:p>
          <a:p>
            <a:r>
              <a:rPr lang="en-US" b="1" dirty="0">
                <a:solidFill>
                  <a:schemeClr val="tx1"/>
                </a:solidFill>
                <a:effectLst>
                  <a:outerShdw blurRad="38100" dist="38100" dir="2700000" algn="tl">
                    <a:srgbClr val="000000">
                      <a:alpha val="43137"/>
                    </a:srgbClr>
                  </a:outerShdw>
                </a:effectLst>
              </a:rPr>
              <a:t>SME Name: </a:t>
            </a:r>
            <a:r>
              <a:rPr lang="en-US" dirty="0" err="1">
                <a:solidFill>
                  <a:schemeClr val="tx1"/>
                </a:solidFill>
                <a:effectLst>
                  <a:outerShdw blurRad="38100" dist="38100" dir="2700000" algn="tl">
                    <a:srgbClr val="000000">
                      <a:alpha val="43137"/>
                    </a:srgbClr>
                  </a:outerShdw>
                </a:effectLst>
              </a:rPr>
              <a:t>Mohd</a:t>
            </a:r>
            <a:r>
              <a:rPr lang="en-US" dirty="0">
                <a:solidFill>
                  <a:schemeClr val="tx1"/>
                </a:solidFill>
                <a:effectLst>
                  <a:outerShdw blurRad="38100" dist="38100" dir="2700000" algn="tl">
                    <a:srgbClr val="000000">
                      <a:alpha val="43137"/>
                    </a:srgbClr>
                  </a:outerShdw>
                </a:effectLst>
              </a:rPr>
              <a:t> Kashif</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solidFill>
                  <a:srgbClr val="002060"/>
                </a:solidFill>
                <a:effectLst>
                  <a:outerShdw blurRad="38100" dist="38100" dir="2700000" algn="tl">
                    <a:srgbClr val="000000">
                      <a:alpha val="43137"/>
                    </a:srgbClr>
                  </a:outerShdw>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936376" y="2017059"/>
            <a:ext cx="7005918" cy="4518212"/>
          </a:xfrm>
        </p:spPr>
        <p:txBody>
          <a:bodyPr/>
          <a:lstStyle/>
          <a:p>
            <a:pPr algn="just"/>
            <a:r>
              <a:rPr lang="en-US" b="0" i="0" dirty="0">
                <a:solidFill>
                  <a:schemeClr val="tx1"/>
                </a:solidFill>
                <a:effectLst/>
                <a:highlight>
                  <a:srgbClr val="AAC4E9"/>
                </a:highlight>
                <a:latin typeface="-apple-system"/>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5" y="910635"/>
            <a:ext cx="8852736" cy="768096"/>
          </a:xfrm>
        </p:spPr>
        <p:txBody>
          <a:bodyPr/>
          <a:lstStyle/>
          <a:p>
            <a:r>
              <a:rPr lang="en-US" b="1" i="0" dirty="0">
                <a:solidFill>
                  <a:srgbClr val="002060"/>
                </a:solidFill>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177246" y="2079333"/>
            <a:ext cx="10475258" cy="2462213"/>
          </a:xfrm>
          <a:prstGeom prst="rect">
            <a:avLst/>
          </a:prstGeom>
          <a:noFill/>
        </p:spPr>
        <p:txBody>
          <a:bodyPr wrap="square">
            <a:spAutoFit/>
          </a:bodyPr>
          <a:lstStyle/>
          <a:p>
            <a:pPr algn="just"/>
            <a:endParaRPr lang="en-US" b="0" i="0" dirty="0">
              <a:effectLst/>
              <a:highlight>
                <a:srgbClr val="C0C0C0"/>
              </a:highlight>
              <a:latin typeface="-apple-system"/>
            </a:endParaRPr>
          </a:p>
          <a:p>
            <a:pPr algn="just"/>
            <a:r>
              <a:rPr lang="en-US" b="0" i="0" dirty="0">
                <a:effectLst/>
                <a:highlight>
                  <a:srgbClr val="C0C0C0"/>
                </a:highlight>
                <a:latin typeface="-apple-system"/>
              </a:rPr>
              <a:t>We need to build a machine learning model. But before model building do all data preprocessing steps involving NLP. Try different models with different hyper parameters and select the best model.</a:t>
            </a:r>
          </a:p>
          <a:p>
            <a:pPr algn="just"/>
            <a:endParaRPr lang="en-US" b="0" i="0" dirty="0">
              <a:effectLst/>
              <a:highlight>
                <a:srgbClr val="C0C0C0"/>
              </a:highlight>
              <a:latin typeface="-apple-system"/>
            </a:endParaRPr>
          </a:p>
          <a:p>
            <a:pPr algn="just"/>
            <a:r>
              <a:rPr lang="en-US" b="0" i="0" dirty="0">
                <a:effectLst/>
                <a:highlight>
                  <a:srgbClr val="C0C0C0"/>
                </a:highlight>
                <a:latin typeface="-apple-system"/>
              </a:rPr>
              <a:t>Follow the complete life cycle of data science. Include all the steps like:</a:t>
            </a:r>
          </a:p>
          <a:p>
            <a:pPr algn="just"/>
            <a:r>
              <a:rPr lang="en-US" b="0" i="0" dirty="0">
                <a:effectLst/>
                <a:highlight>
                  <a:srgbClr val="C0C0C0"/>
                </a:highlight>
                <a:latin typeface="-apple-system"/>
              </a:rPr>
              <a:t>    1. Data Cleaning</a:t>
            </a:r>
          </a:p>
          <a:p>
            <a:pPr algn="just"/>
            <a:r>
              <a:rPr lang="en-US" b="0" i="0" dirty="0">
                <a:effectLst/>
                <a:highlight>
                  <a:srgbClr val="C0C0C0"/>
                </a:highlight>
                <a:latin typeface="-apple-system"/>
              </a:rPr>
              <a:t>    2. Exploratory Data Analysis</a:t>
            </a:r>
          </a:p>
          <a:p>
            <a:pPr algn="just"/>
            <a:r>
              <a:rPr lang="en-US" b="0" i="0" dirty="0">
                <a:effectLst/>
                <a:highlight>
                  <a:srgbClr val="C0C0C0"/>
                </a:highlight>
                <a:latin typeface="-apple-system"/>
              </a:rPr>
              <a:t>    3. Data Preprocessing</a:t>
            </a:r>
          </a:p>
          <a:p>
            <a:pPr algn="just"/>
            <a:r>
              <a:rPr lang="en-US" b="0" i="0" dirty="0">
                <a:effectLst/>
                <a:highlight>
                  <a:srgbClr val="C0C0C0"/>
                </a:highlight>
                <a:latin typeface="-apple-system"/>
              </a:rPr>
              <a:t>    4. Model Building</a:t>
            </a:r>
          </a:p>
          <a:p>
            <a:pPr algn="just"/>
            <a:r>
              <a:rPr lang="en-US" b="0" i="0" dirty="0">
                <a:effectLst/>
                <a:highlight>
                  <a:srgbClr val="C0C0C0"/>
                </a:highlight>
                <a:latin typeface="-apple-system"/>
              </a:rPr>
              <a:t>    5. Model Evaluation</a:t>
            </a:r>
          </a:p>
          <a:p>
            <a:pPr algn="just"/>
            <a:r>
              <a:rPr lang="en-US" b="0" i="0" dirty="0">
                <a:effectLst/>
                <a:highlight>
                  <a:srgbClr val="C0C0C0"/>
                </a:highligh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solidFill>
                  <a:srgbClr val="002060"/>
                </a:solidFill>
                <a:effectLst>
                  <a:outerShdw blurRad="38100" dist="38100" dir="2700000" algn="tl">
                    <a:srgbClr val="000000">
                      <a:alpha val="43137"/>
                    </a:srgbClr>
                  </a:outerShdw>
                </a:effectLst>
              </a:rPr>
              <a:t>Exploratory Data Analysis (EDA)</a:t>
            </a:r>
            <a:endParaRPr lang="en-US" sz="4400" b="1" dirty="0">
              <a:solidFill>
                <a:srgbClr val="002060"/>
              </a:solidFill>
              <a:effectLst>
                <a:outerShdw blurRad="38100" dist="38100" dir="2700000" algn="tl">
                  <a:srgbClr val="000000">
                    <a:alpha val="43137"/>
                  </a:srgbClr>
                </a:outerShdw>
              </a:effectLst>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b="1" dirty="0">
                <a:solidFill>
                  <a:srgbClr val="002060"/>
                </a:solidFill>
                <a:effectLst>
                  <a:outerShdw blurRad="38100" dist="38100" dir="2700000" algn="tl">
                    <a:srgbClr val="000000">
                      <a:alpha val="43137"/>
                    </a:srgbClr>
                  </a:outerShdw>
                </a:effectLst>
              </a:rPr>
              <a:t>Data Description of Data-set</a:t>
            </a:r>
            <a:endParaRPr lang="en-US" sz="4400" b="1" dirty="0">
              <a:solidFill>
                <a:srgbClr val="002060"/>
              </a:solidFill>
              <a:effectLst>
                <a:outerShdw blurRad="38100" dist="38100" dir="2700000" algn="tl">
                  <a:srgbClr val="000000">
                    <a:alpha val="43137"/>
                  </a:srgbClr>
                </a:outerShdw>
              </a:effectLst>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highlight>
                  <a:srgbClr val="C0C0C0"/>
                </a:highlight>
                <a:latin typeface="Georgia" panose="02040502050405020303" pitchFamily="18" charset="0"/>
              </a:rPr>
              <a:t>The dataset contains </a:t>
            </a:r>
            <a:r>
              <a:rPr lang="en-IN" sz="1800" dirty="0">
                <a:solidFill>
                  <a:schemeClr val="tx1">
                    <a:lumMod val="95000"/>
                    <a:lumOff val="5000"/>
                  </a:schemeClr>
                </a:solidFill>
                <a:highlight>
                  <a:srgbClr val="C0C0C0"/>
                </a:highlight>
                <a:latin typeface="Georgia" panose="02040502050405020303" pitchFamily="18" charset="0"/>
              </a:rPr>
              <a:t>5572</a:t>
            </a:r>
            <a:r>
              <a:rPr lang="en-US" sz="1800" dirty="0">
                <a:solidFill>
                  <a:schemeClr val="tx1"/>
                </a:solidFill>
                <a:highlight>
                  <a:srgbClr val="C0C0C0"/>
                </a:highlight>
                <a:latin typeface="Georgia" panose="02040502050405020303" pitchFamily="18" charset="0"/>
              </a:rPr>
              <a:t> records (rows) and 5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highlight>
                <a:srgbClr val="C0C0C0"/>
              </a:highligh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highlight>
                <a:srgbClr val="C0C0C0"/>
              </a:highligh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highlight>
                <a:srgbClr val="C0C0C0"/>
              </a:highligh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highlight>
                <a:srgbClr val="C0C0C0"/>
              </a:highligh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highlight>
                <a:srgbClr val="C0C0C0"/>
              </a:highlight>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highlight>
                  <a:srgbClr val="C0C0C0"/>
                </a:highlight>
                <a:latin typeface="Georgia" panose="02040502050405020303" pitchFamily="18" charset="0"/>
              </a:rPr>
              <a:t>After removal of irrelevant feature, and also after pre-processing, we remains with 5169 records (rows) and 6 features (columns). </a:t>
            </a:r>
            <a:endParaRPr lang="en-IN" dirty="0">
              <a:highlight>
                <a:srgbClr val="C0C0C0"/>
              </a:highlight>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6" name="Picture 5">
            <a:extLst>
              <a:ext uri="{FF2B5EF4-FFF2-40B4-BE49-F238E27FC236}">
                <a16:creationId xmlns:a16="http://schemas.microsoft.com/office/drawing/2014/main" id="{95F9E457-333C-1F48-1FBF-DE77EB5AFA18}"/>
              </a:ext>
            </a:extLst>
          </p:cNvPr>
          <p:cNvPicPr>
            <a:picLocks noChangeAspect="1"/>
          </p:cNvPicPr>
          <p:nvPr/>
        </p:nvPicPr>
        <p:blipFill>
          <a:blip r:embed="rId2"/>
          <a:stretch>
            <a:fillRect/>
          </a:stretch>
        </p:blipFill>
        <p:spPr>
          <a:xfrm>
            <a:off x="5257801" y="2956928"/>
            <a:ext cx="1395490" cy="772151"/>
          </a:xfrm>
          <a:prstGeom prst="rect">
            <a:avLst/>
          </a:prstGeom>
        </p:spPr>
      </p:pic>
      <p:pic>
        <p:nvPicPr>
          <p:cNvPr id="10" name="Picture 9">
            <a:extLst>
              <a:ext uri="{FF2B5EF4-FFF2-40B4-BE49-F238E27FC236}">
                <a16:creationId xmlns:a16="http://schemas.microsoft.com/office/drawing/2014/main" id="{08066607-7926-96E5-1095-9DC45CC30772}"/>
              </a:ext>
            </a:extLst>
          </p:cNvPr>
          <p:cNvPicPr>
            <a:picLocks noChangeAspect="1"/>
          </p:cNvPicPr>
          <p:nvPr/>
        </p:nvPicPr>
        <p:blipFill>
          <a:blip r:embed="rId3"/>
          <a:stretch>
            <a:fillRect/>
          </a:stretch>
        </p:blipFill>
        <p:spPr>
          <a:xfrm>
            <a:off x="5257801" y="4585447"/>
            <a:ext cx="1395490" cy="897355"/>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solidFill>
                  <a:srgbClr val="002060"/>
                </a:solidFill>
                <a:effectLst>
                  <a:outerShdw blurRad="38100" dist="38100" dir="2700000" algn="tl">
                    <a:srgbClr val="000000">
                      <a:alpha val="43137"/>
                    </a:srgbClr>
                  </a:outerShdw>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4" name="Picture 3">
            <a:extLst>
              <a:ext uri="{FF2B5EF4-FFF2-40B4-BE49-F238E27FC236}">
                <a16:creationId xmlns:a16="http://schemas.microsoft.com/office/drawing/2014/main" id="{E9C78E20-A06F-3AC5-1188-3003A09ECA34}"/>
              </a:ext>
            </a:extLst>
          </p:cNvPr>
          <p:cNvPicPr>
            <a:picLocks noChangeAspect="1"/>
          </p:cNvPicPr>
          <p:nvPr/>
        </p:nvPicPr>
        <p:blipFill>
          <a:blip r:embed="rId2"/>
          <a:stretch>
            <a:fillRect/>
          </a:stretch>
        </p:blipFill>
        <p:spPr>
          <a:xfrm>
            <a:off x="923203" y="1971085"/>
            <a:ext cx="3448531" cy="4448796"/>
          </a:xfrm>
          <a:prstGeom prst="rect">
            <a:avLst/>
          </a:prstGeom>
        </p:spPr>
      </p:pic>
      <p:pic>
        <p:nvPicPr>
          <p:cNvPr id="6" name="Picture 5">
            <a:extLst>
              <a:ext uri="{FF2B5EF4-FFF2-40B4-BE49-F238E27FC236}">
                <a16:creationId xmlns:a16="http://schemas.microsoft.com/office/drawing/2014/main" id="{DDF8DE92-C143-DFFF-A081-3E324E430547}"/>
              </a:ext>
            </a:extLst>
          </p:cNvPr>
          <p:cNvPicPr>
            <a:picLocks noChangeAspect="1"/>
          </p:cNvPicPr>
          <p:nvPr/>
        </p:nvPicPr>
        <p:blipFill>
          <a:blip r:embed="rId3"/>
          <a:stretch>
            <a:fillRect/>
          </a:stretch>
        </p:blipFill>
        <p:spPr>
          <a:xfrm>
            <a:off x="5124781" y="1971085"/>
            <a:ext cx="5820587" cy="2981741"/>
          </a:xfrm>
          <a:prstGeom prst="rect">
            <a:avLst/>
          </a:prstGeom>
        </p:spPr>
      </p:pic>
      <p:pic>
        <p:nvPicPr>
          <p:cNvPr id="10" name="Picture 9">
            <a:extLst>
              <a:ext uri="{FF2B5EF4-FFF2-40B4-BE49-F238E27FC236}">
                <a16:creationId xmlns:a16="http://schemas.microsoft.com/office/drawing/2014/main" id="{A662AF91-0BB7-A83B-93C0-123B9EFBAD90}"/>
              </a:ext>
            </a:extLst>
          </p:cNvPr>
          <p:cNvPicPr>
            <a:picLocks noChangeAspect="1"/>
          </p:cNvPicPr>
          <p:nvPr/>
        </p:nvPicPr>
        <p:blipFill>
          <a:blip r:embed="rId4"/>
          <a:stretch>
            <a:fillRect/>
          </a:stretch>
        </p:blipFill>
        <p:spPr>
          <a:xfrm>
            <a:off x="4457091" y="5580529"/>
            <a:ext cx="6982053" cy="635893"/>
          </a:xfrm>
          <a:prstGeom prst="rect">
            <a:avLst/>
          </a:prstGeom>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3" name="Picture 2">
            <a:extLst>
              <a:ext uri="{FF2B5EF4-FFF2-40B4-BE49-F238E27FC236}">
                <a16:creationId xmlns:a16="http://schemas.microsoft.com/office/drawing/2014/main" id="{C445E1D3-96B0-DA1C-19B5-E5344B51FC60}"/>
              </a:ext>
            </a:extLst>
          </p:cNvPr>
          <p:cNvPicPr>
            <a:picLocks noChangeAspect="1"/>
          </p:cNvPicPr>
          <p:nvPr/>
        </p:nvPicPr>
        <p:blipFill>
          <a:blip r:embed="rId2"/>
          <a:stretch>
            <a:fillRect/>
          </a:stretch>
        </p:blipFill>
        <p:spPr>
          <a:xfrm>
            <a:off x="651502" y="827566"/>
            <a:ext cx="5305544" cy="3858163"/>
          </a:xfrm>
          <a:prstGeom prst="rect">
            <a:avLst/>
          </a:prstGeom>
        </p:spPr>
      </p:pic>
      <p:pic>
        <p:nvPicPr>
          <p:cNvPr id="6" name="Picture 5">
            <a:extLst>
              <a:ext uri="{FF2B5EF4-FFF2-40B4-BE49-F238E27FC236}">
                <a16:creationId xmlns:a16="http://schemas.microsoft.com/office/drawing/2014/main" id="{552E7916-7ED6-E636-487F-5510C92B39F2}"/>
              </a:ext>
            </a:extLst>
          </p:cNvPr>
          <p:cNvPicPr>
            <a:picLocks noChangeAspect="1"/>
          </p:cNvPicPr>
          <p:nvPr/>
        </p:nvPicPr>
        <p:blipFill>
          <a:blip r:embed="rId3"/>
          <a:stretch>
            <a:fillRect/>
          </a:stretch>
        </p:blipFill>
        <p:spPr>
          <a:xfrm>
            <a:off x="6234956" y="827566"/>
            <a:ext cx="5639587" cy="3781953"/>
          </a:xfrm>
          <a:prstGeom prst="rect">
            <a:avLst/>
          </a:prstGeom>
        </p:spPr>
      </p:pic>
      <p:pic>
        <p:nvPicPr>
          <p:cNvPr id="8" name="Picture 7">
            <a:extLst>
              <a:ext uri="{FF2B5EF4-FFF2-40B4-BE49-F238E27FC236}">
                <a16:creationId xmlns:a16="http://schemas.microsoft.com/office/drawing/2014/main" id="{5EDEC7DE-8EF9-D38F-EB66-C8E246E46684}"/>
              </a:ext>
            </a:extLst>
          </p:cNvPr>
          <p:cNvPicPr>
            <a:picLocks noChangeAspect="1"/>
          </p:cNvPicPr>
          <p:nvPr/>
        </p:nvPicPr>
        <p:blipFill>
          <a:blip r:embed="rId4"/>
          <a:stretch>
            <a:fillRect/>
          </a:stretch>
        </p:blipFill>
        <p:spPr>
          <a:xfrm>
            <a:off x="1721224" y="5177119"/>
            <a:ext cx="8724369" cy="640726"/>
          </a:xfrm>
          <a:prstGeom prst="rect">
            <a:avLst/>
          </a:prstGeom>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Westmoreland template">
  <a:themeElements>
    <a:clrScheme name="Custom 347">
      <a:dk1>
        <a:srgbClr val="18171D"/>
      </a:dk1>
      <a:lt1>
        <a:srgbClr val="FFFFFF"/>
      </a:lt1>
      <a:dk2>
        <a:srgbClr val="7A7788"/>
      </a:dk2>
      <a:lt2>
        <a:srgbClr val="F1F0F7"/>
      </a:lt2>
      <a:accent1>
        <a:srgbClr val="9FEC23"/>
      </a:accent1>
      <a:accent2>
        <a:srgbClr val="81C729"/>
      </a:accent2>
      <a:accent3>
        <a:srgbClr val="32A529"/>
      </a:accent3>
      <a:accent4>
        <a:srgbClr val="188B36"/>
      </a:accent4>
      <a:accent5>
        <a:srgbClr val="01411B"/>
      </a:accent5>
      <a:accent6>
        <a:srgbClr val="EB5A2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Westmoreland · SlidesCarnival</Template>
  <TotalTime>4601</TotalTime>
  <Words>774</Words>
  <Application>Microsoft Office PowerPoint</Application>
  <PresentationFormat>Widescreen</PresentationFormat>
  <Paragraphs>114</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Aparajita</vt:lpstr>
      <vt:lpstr>-apple-system</vt:lpstr>
      <vt:lpstr>Arial</vt:lpstr>
      <vt:lpstr>Arial Black</vt:lpstr>
      <vt:lpstr>Calibri</vt:lpstr>
      <vt:lpstr>Georgia</vt:lpstr>
      <vt:lpstr>Helvetica Neue</vt:lpstr>
      <vt:lpstr>News Cycle</vt:lpstr>
      <vt:lpstr>Symbol</vt:lpstr>
      <vt:lpstr>Wingdings</vt:lpstr>
      <vt:lpstr>Westmoreland template</vt:lpstr>
      <vt:lpstr>Spam Detection Classifier Project</vt:lpstr>
      <vt:lpstr>AGENDA</vt:lpstr>
      <vt:lpstr>Introduction</vt:lpstr>
      <vt:lpstr>Business Goal</vt:lpstr>
      <vt:lpstr>Technical Requirements</vt:lpstr>
      <vt:lpstr>Exploratory Data Analysis (EDA)</vt:lpstr>
      <vt:lpstr>Data Description of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Pankaj Suryawanshi</cp:lastModifiedBy>
  <cp:revision>246</cp:revision>
  <dcterms:created xsi:type="dcterms:W3CDTF">2022-08-31T15:26:21Z</dcterms:created>
  <dcterms:modified xsi:type="dcterms:W3CDTF">2022-12-26T08:57:04Z</dcterms:modified>
</cp:coreProperties>
</file>